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58" r:id="rId3"/>
    <p:sldId id="257" r:id="rId4"/>
    <p:sldId id="315" r:id="rId5"/>
    <p:sldId id="317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70" r:id="rId19"/>
    <p:sldId id="338" r:id="rId20"/>
    <p:sldId id="352" r:id="rId21"/>
    <p:sldId id="354" r:id="rId22"/>
    <p:sldId id="355" r:id="rId23"/>
    <p:sldId id="363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9" r:id="rId32"/>
    <p:sldId id="368" r:id="rId33"/>
    <p:sldId id="364" r:id="rId34"/>
    <p:sldId id="365" r:id="rId35"/>
    <p:sldId id="366" r:id="rId36"/>
    <p:sldId id="335" r:id="rId37"/>
    <p:sldId id="336" r:id="rId38"/>
    <p:sldId id="337" r:id="rId39"/>
    <p:sldId id="292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ato" panose="020B0604020202020204" charset="0"/>
      <p:regular r:id="rId46"/>
      <p:bold r:id="rId47"/>
      <p:italic r:id="rId48"/>
      <p:boldItalic r:id="rId49"/>
    </p:embeddedFont>
    <p:embeddedFont>
      <p:font typeface="Lato Light" panose="020B0604020202020204" charset="0"/>
      <p:regular r:id="rId50"/>
      <p:bold r:id="rId51"/>
      <p:italic r:id="rId52"/>
      <p:boldItalic r:id="rId53"/>
    </p:embeddedFont>
    <p:embeddedFont>
      <p:font typeface="Poppins ExtraBold" panose="020B0604020202020204" charset="0"/>
      <p:bold r:id="rId54"/>
      <p:boldItalic r:id="rId55"/>
    </p:embeddedFont>
    <p:embeddedFont>
      <p:font typeface="Questrial" panose="020B0604020202020204" charset="0"/>
      <p:regular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36A06D-291F-4193-9CFE-39DA8835EE5E}">
  <a:tblStyle styleId="{F636A06D-291F-4193-9CFE-39DA8835E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สไตล์ธีม 1 - เน้น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สไตล์ธีม 1 - เน้น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สไตล์ธีม 1 - เน้น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สไตล์ธีม 1 - เน้น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0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1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2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87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0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12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2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0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78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71bc10851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71bc10851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39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305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739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459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401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91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820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908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82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50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7396d819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7396d819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133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653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98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57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22edf407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22edf407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737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ga1493bc8dc_0_4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1" name="Google Shape;4381;ga1493bc8dc_0_4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50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7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14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58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1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4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24525" y="-25"/>
            <a:ext cx="4120905" cy="5143551"/>
          </a:xfrm>
          <a:custGeom>
            <a:avLst/>
            <a:gdLst/>
            <a:ahLst/>
            <a:cxnLst/>
            <a:rect l="l" t="t" r="r" b="b"/>
            <a:pathLst>
              <a:path w="39606" h="43072" extrusionOk="0">
                <a:moveTo>
                  <a:pt x="0" y="1"/>
                </a:moveTo>
                <a:lnTo>
                  <a:pt x="0" y="43071"/>
                </a:lnTo>
                <a:lnTo>
                  <a:pt x="39606" y="43071"/>
                </a:lnTo>
                <a:lnTo>
                  <a:pt x="396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19686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419686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41968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41968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40811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408114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5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166294" y="65451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1"/>
                </a:cubicBezTo>
                <a:cubicBezTo>
                  <a:pt x="1" y="758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166294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3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1" y="766"/>
                  <a:pt x="365" y="1648"/>
                  <a:pt x="1095" y="1648"/>
                </a:cubicBezTo>
                <a:cubicBezTo>
                  <a:pt x="1551" y="1648"/>
                  <a:pt x="1916" y="1283"/>
                  <a:pt x="1916" y="827"/>
                </a:cubicBezTo>
                <a:cubicBezTo>
                  <a:pt x="1916" y="319"/>
                  <a:pt x="1507" y="1"/>
                  <a:pt x="108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166294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166294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2"/>
                </a:cubicBezTo>
                <a:cubicBezTo>
                  <a:pt x="1" y="789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166294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166294" y="12362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933760" y="65375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3933760" y="300230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933760" y="533943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933760" y="767656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923331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923331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3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25" y="327"/>
                  <a:pt x="1516" y="1"/>
                  <a:pt x="109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3680368" y="65413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2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680368" y="300002"/>
            <a:ext cx="74074" cy="62731"/>
          </a:xfrm>
          <a:custGeom>
            <a:avLst/>
            <a:gdLst/>
            <a:ahLst/>
            <a:cxnLst/>
            <a:rect l="l" t="t" r="r" b="b"/>
            <a:pathLst>
              <a:path w="1946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96" y="1648"/>
                  <a:pt x="112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3680368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680368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68036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680368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448977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448977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448977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448977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4385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3438547" y="12362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3195585" y="654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2"/>
                </a:cubicBezTo>
                <a:cubicBezTo>
                  <a:pt x="1" y="759"/>
                  <a:pt x="365" y="164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195585" y="3000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65" y="1648"/>
                  <a:pt x="109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195585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195585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195585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3195585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1"/>
                </a:moveTo>
                <a:cubicBezTo>
                  <a:pt x="894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2964193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964193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2964193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2964193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953802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2953802" y="1236263"/>
            <a:ext cx="72894" cy="62465"/>
          </a:xfrm>
          <a:custGeom>
            <a:avLst/>
            <a:gdLst/>
            <a:ahLst/>
            <a:cxnLst/>
            <a:rect l="l" t="t" r="r" b="b"/>
            <a:pathLst>
              <a:path w="1915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710801" y="654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2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2710801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900" y="1"/>
                  <a:pt x="689" y="79"/>
                  <a:pt x="518" y="250"/>
                </a:cubicBezTo>
                <a:cubicBezTo>
                  <a:pt x="1" y="766"/>
                  <a:pt x="366" y="1648"/>
                  <a:pt x="1095" y="1648"/>
                </a:cubicBezTo>
                <a:cubicBezTo>
                  <a:pt x="1551" y="1648"/>
                  <a:pt x="1916" y="1283"/>
                  <a:pt x="1916" y="827"/>
                </a:cubicBezTo>
                <a:cubicBezTo>
                  <a:pt x="1916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2710801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710801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90"/>
                  <a:pt x="366" y="1671"/>
                  <a:pt x="1095" y="1671"/>
                </a:cubicBezTo>
                <a:cubicBezTo>
                  <a:pt x="1551" y="167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2710801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710801" y="12362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1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2478268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2478268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478268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2478268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467838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467838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2224876" y="654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2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224876" y="3000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96" y="1648"/>
                  <a:pt x="112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2224876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224876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2224876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2224876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1"/>
                </a:moveTo>
                <a:cubicBezTo>
                  <a:pt x="894" y="1"/>
                  <a:pt x="68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993484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993484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1993484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1993484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1983093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983093" y="1236263"/>
            <a:ext cx="72894" cy="62465"/>
          </a:xfrm>
          <a:custGeom>
            <a:avLst/>
            <a:gdLst/>
            <a:ahLst/>
            <a:cxnLst/>
            <a:rect l="l" t="t" r="r" b="b"/>
            <a:pathLst>
              <a:path w="1915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740092" y="654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2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740092" y="3000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900" y="1"/>
                  <a:pt x="689" y="79"/>
                  <a:pt x="518" y="250"/>
                </a:cubicBezTo>
                <a:cubicBezTo>
                  <a:pt x="1" y="766"/>
                  <a:pt x="366" y="1648"/>
                  <a:pt x="1095" y="1648"/>
                </a:cubicBezTo>
                <a:cubicBezTo>
                  <a:pt x="1582" y="1648"/>
                  <a:pt x="1946" y="1283"/>
                  <a:pt x="1946" y="827"/>
                </a:cubicBezTo>
                <a:cubicBezTo>
                  <a:pt x="1926" y="319"/>
                  <a:pt x="1525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1740092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740092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740092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740092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1497129" y="654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2"/>
                </a:cubicBezTo>
                <a:cubicBezTo>
                  <a:pt x="1" y="759"/>
                  <a:pt x="396" y="164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498309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2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07" y="1"/>
                  <a:pt x="10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1497129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1497129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1497129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23" y="0"/>
                </a:moveTo>
                <a:cubicBezTo>
                  <a:pt x="921" y="0"/>
                  <a:pt x="716" y="78"/>
                  <a:pt x="548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497129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1"/>
                </a:moveTo>
                <a:cubicBezTo>
                  <a:pt x="921" y="1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1"/>
                  <a:pt x="11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1255347" y="654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2"/>
                </a:cubicBezTo>
                <a:cubicBezTo>
                  <a:pt x="0" y="759"/>
                  <a:pt x="365" y="1671"/>
                  <a:pt x="1094" y="167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255347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255347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1255347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2553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1255347" y="12362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013526" y="65451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1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1013526" y="300268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551" y="1641"/>
                  <a:pt x="1915" y="1276"/>
                  <a:pt x="1915" y="820"/>
                </a:cubicBezTo>
                <a:cubicBezTo>
                  <a:pt x="1915" y="327"/>
                  <a:pt x="1512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1013526" y="533981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2"/>
                  <a:pt x="1117" y="1642"/>
                </a:cubicBezTo>
                <a:cubicBezTo>
                  <a:pt x="1577" y="1642"/>
                  <a:pt x="1915" y="1260"/>
                  <a:pt x="1915" y="820"/>
                </a:cubicBezTo>
                <a:cubicBezTo>
                  <a:pt x="1915" y="327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013526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2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013526" y="1002207"/>
            <a:ext cx="72933" cy="62845"/>
          </a:xfrm>
          <a:custGeom>
            <a:avLst/>
            <a:gdLst/>
            <a:ahLst/>
            <a:cxnLst/>
            <a:rect l="l" t="t" r="r" b="b"/>
            <a:pathLst>
              <a:path w="1916" h="1651" extrusionOk="0">
                <a:moveTo>
                  <a:pt x="1073" y="0"/>
                </a:moveTo>
                <a:cubicBezTo>
                  <a:pt x="877" y="0"/>
                  <a:pt x="679" y="69"/>
                  <a:pt x="517" y="221"/>
                </a:cubicBezTo>
                <a:cubicBezTo>
                  <a:pt x="0" y="738"/>
                  <a:pt x="335" y="1620"/>
                  <a:pt x="1064" y="1650"/>
                </a:cubicBezTo>
                <a:cubicBezTo>
                  <a:pt x="1551" y="1650"/>
                  <a:pt x="1915" y="1285"/>
                  <a:pt x="1915" y="829"/>
                </a:cubicBezTo>
                <a:cubicBezTo>
                  <a:pt x="1915" y="329"/>
                  <a:pt x="1500" y="0"/>
                  <a:pt x="10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1013526" y="1236263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3"/>
                  <a:pt x="1117" y="1643"/>
                </a:cubicBezTo>
                <a:cubicBezTo>
                  <a:pt x="1577" y="1643"/>
                  <a:pt x="1915" y="1260"/>
                  <a:pt x="1915" y="820"/>
                </a:cubicBezTo>
                <a:cubicBezTo>
                  <a:pt x="1915" y="327"/>
                  <a:pt x="1512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80955" y="65375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5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5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780955" y="300230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1"/>
                </a:moveTo>
                <a:cubicBezTo>
                  <a:pt x="366" y="1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1"/>
                  <a:pt x="8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780955" y="533943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0"/>
                </a:moveTo>
                <a:cubicBezTo>
                  <a:pt x="366" y="0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780955" y="767656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6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6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69383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8" y="0"/>
                  <a:pt x="695" y="78"/>
                  <a:pt x="518" y="256"/>
                </a:cubicBezTo>
                <a:cubicBezTo>
                  <a:pt x="1" y="773"/>
                  <a:pt x="366" y="1654"/>
                  <a:pt x="1126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769383" y="12362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126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27600" y="654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2"/>
                </a:cubicBezTo>
                <a:cubicBezTo>
                  <a:pt x="0" y="759"/>
                  <a:pt x="365" y="1671"/>
                  <a:pt x="1094" y="167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527600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527600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527600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527600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5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527600" y="12362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295029" y="65375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95029" y="300230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295029" y="533943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295029" y="767656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8463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45" y="1289"/>
                  <a:pt x="1945" y="833"/>
                </a:cubicBezTo>
                <a:cubicBezTo>
                  <a:pt x="1945" y="340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284638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45" y="820"/>
                </a:cubicBezTo>
                <a:cubicBezTo>
                  <a:pt x="1945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41675" y="65413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2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42817" y="3000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2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0" y="766"/>
                  <a:pt x="365" y="1648"/>
                  <a:pt x="1095" y="1648"/>
                </a:cubicBezTo>
                <a:cubicBezTo>
                  <a:pt x="1551" y="1648"/>
                  <a:pt x="1915" y="1283"/>
                  <a:pt x="1915" y="827"/>
                </a:cubicBezTo>
                <a:cubicBezTo>
                  <a:pt x="1915" y="319"/>
                  <a:pt x="1507" y="1"/>
                  <a:pt x="10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41675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41675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41675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22" y="0"/>
                </a:moveTo>
                <a:cubicBezTo>
                  <a:pt x="921" y="0"/>
                  <a:pt x="715" y="78"/>
                  <a:pt x="547" y="256"/>
                </a:cubicBezTo>
                <a:cubicBezTo>
                  <a:pt x="0" y="773"/>
                  <a:pt x="395" y="1654"/>
                  <a:pt x="1125" y="1654"/>
                </a:cubicBezTo>
                <a:cubicBezTo>
                  <a:pt x="1581" y="1654"/>
                  <a:pt x="1945" y="1289"/>
                  <a:pt x="1945" y="833"/>
                </a:cubicBezTo>
                <a:cubicBezTo>
                  <a:pt x="1945" y="340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41675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1"/>
                </a:moveTo>
                <a:cubicBezTo>
                  <a:pt x="920" y="1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1"/>
                  <a:pt x="11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0" y="4605900"/>
            <a:ext cx="1785900" cy="5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4651936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4651936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465193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465193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464036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4640364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5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4884186" y="653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884186" y="3002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>
            <a:off x="488418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>
            <a:off x="488418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487261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>
            <a:off x="4872614" y="12362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5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 txBox="1">
            <a:spLocks noGrp="1"/>
          </p:cNvSpPr>
          <p:nvPr>
            <p:ph type="ctrTitle"/>
          </p:nvPr>
        </p:nvSpPr>
        <p:spPr>
          <a:xfrm>
            <a:off x="637550" y="1470025"/>
            <a:ext cx="3955800" cy="25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ato"/>
              <a:buNone/>
              <a:defRPr sz="5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2"/>
          <p:cNvSpPr txBox="1">
            <a:spLocks noGrp="1"/>
          </p:cNvSpPr>
          <p:nvPr>
            <p:ph type="subTitle" idx="1"/>
          </p:nvPr>
        </p:nvSpPr>
        <p:spPr>
          <a:xfrm>
            <a:off x="637550" y="4030950"/>
            <a:ext cx="3955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  <a:defRPr sz="17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"/>
          <p:cNvSpPr/>
          <p:nvPr/>
        </p:nvSpPr>
        <p:spPr>
          <a:xfrm>
            <a:off x="7358225" y="4605900"/>
            <a:ext cx="1785900" cy="5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7"/>
          <p:cNvSpPr/>
          <p:nvPr/>
        </p:nvSpPr>
        <p:spPr>
          <a:xfrm>
            <a:off x="5604200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7"/>
          <p:cNvSpPr/>
          <p:nvPr/>
        </p:nvSpPr>
        <p:spPr>
          <a:xfrm>
            <a:off x="5604200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0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7"/>
          <p:cNvSpPr/>
          <p:nvPr/>
        </p:nvSpPr>
        <p:spPr>
          <a:xfrm>
            <a:off x="5604200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7"/>
          <p:cNvSpPr/>
          <p:nvPr/>
        </p:nvSpPr>
        <p:spPr>
          <a:xfrm>
            <a:off x="5372809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"/>
          <p:cNvSpPr/>
          <p:nvPr/>
        </p:nvSpPr>
        <p:spPr>
          <a:xfrm>
            <a:off x="5372809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"/>
          <p:cNvSpPr/>
          <p:nvPr/>
        </p:nvSpPr>
        <p:spPr>
          <a:xfrm>
            <a:off x="5362380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7"/>
          <p:cNvSpPr/>
          <p:nvPr/>
        </p:nvSpPr>
        <p:spPr>
          <a:xfrm>
            <a:off x="5119417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"/>
          <p:cNvSpPr/>
          <p:nvPr/>
        </p:nvSpPr>
        <p:spPr>
          <a:xfrm>
            <a:off x="5119417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"/>
          <p:cNvSpPr/>
          <p:nvPr/>
        </p:nvSpPr>
        <p:spPr>
          <a:xfrm>
            <a:off x="5119417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7"/>
          <p:cNvSpPr/>
          <p:nvPr/>
        </p:nvSpPr>
        <p:spPr>
          <a:xfrm>
            <a:off x="488802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"/>
          <p:cNvSpPr/>
          <p:nvPr/>
        </p:nvSpPr>
        <p:spPr>
          <a:xfrm>
            <a:off x="488802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"/>
          <p:cNvSpPr/>
          <p:nvPr/>
        </p:nvSpPr>
        <p:spPr>
          <a:xfrm>
            <a:off x="487645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7"/>
          <p:cNvSpPr/>
          <p:nvPr/>
        </p:nvSpPr>
        <p:spPr>
          <a:xfrm>
            <a:off x="4634633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"/>
          <p:cNvSpPr/>
          <p:nvPr/>
        </p:nvSpPr>
        <p:spPr>
          <a:xfrm>
            <a:off x="4634633" y="767733"/>
            <a:ext cx="74113" cy="63607"/>
          </a:xfrm>
          <a:custGeom>
            <a:avLst/>
            <a:gdLst/>
            <a:ahLst/>
            <a:cxnLst/>
            <a:rect l="l" t="t" r="r" b="b"/>
            <a:pathLst>
              <a:path w="1947" h="1671" extrusionOk="0">
                <a:moveTo>
                  <a:pt x="1089" y="0"/>
                </a:moveTo>
                <a:cubicBezTo>
                  <a:pt x="888" y="0"/>
                  <a:pt x="684" y="75"/>
                  <a:pt x="518" y="242"/>
                </a:cubicBezTo>
                <a:cubicBezTo>
                  <a:pt x="1" y="758"/>
                  <a:pt x="366" y="1640"/>
                  <a:pt x="1095" y="1670"/>
                </a:cubicBezTo>
                <a:cubicBezTo>
                  <a:pt x="1551" y="1670"/>
                  <a:pt x="1946" y="1305"/>
                  <a:pt x="1946" y="849"/>
                </a:cubicBezTo>
                <a:cubicBezTo>
                  <a:pt x="1926" y="334"/>
                  <a:pt x="1513" y="0"/>
                  <a:pt x="108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7"/>
          <p:cNvSpPr/>
          <p:nvPr/>
        </p:nvSpPr>
        <p:spPr>
          <a:xfrm>
            <a:off x="4634633" y="1001674"/>
            <a:ext cx="74113" cy="63378"/>
          </a:xfrm>
          <a:custGeom>
            <a:avLst/>
            <a:gdLst/>
            <a:ahLst/>
            <a:cxnLst/>
            <a:rect l="l" t="t" r="r" b="b"/>
            <a:pathLst>
              <a:path w="1947" h="1665" extrusionOk="0">
                <a:moveTo>
                  <a:pt x="1096" y="1"/>
                </a:moveTo>
                <a:cubicBezTo>
                  <a:pt x="895" y="1"/>
                  <a:pt x="690" y="73"/>
                  <a:pt x="518" y="235"/>
                </a:cubicBezTo>
                <a:cubicBezTo>
                  <a:pt x="1" y="752"/>
                  <a:pt x="366" y="1664"/>
                  <a:pt x="1095" y="1664"/>
                </a:cubicBezTo>
                <a:cubicBezTo>
                  <a:pt x="1551" y="1664"/>
                  <a:pt x="1916" y="1299"/>
                  <a:pt x="1946" y="843"/>
                </a:cubicBezTo>
                <a:cubicBezTo>
                  <a:pt x="1946" y="343"/>
                  <a:pt x="1532" y="1"/>
                  <a:pt x="109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"/>
          <p:cNvSpPr/>
          <p:nvPr/>
        </p:nvSpPr>
        <p:spPr>
          <a:xfrm>
            <a:off x="441968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7"/>
          <p:cNvSpPr/>
          <p:nvPr/>
        </p:nvSpPr>
        <p:spPr>
          <a:xfrm>
            <a:off x="441968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"/>
          <p:cNvSpPr/>
          <p:nvPr/>
        </p:nvSpPr>
        <p:spPr>
          <a:xfrm>
            <a:off x="440811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7"/>
          <p:cNvSpPr/>
          <p:nvPr/>
        </p:nvSpPr>
        <p:spPr>
          <a:xfrm>
            <a:off x="4166294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7"/>
          <p:cNvSpPr/>
          <p:nvPr/>
        </p:nvSpPr>
        <p:spPr>
          <a:xfrm>
            <a:off x="4166294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2"/>
                </a:cubicBezTo>
                <a:cubicBezTo>
                  <a:pt x="1" y="789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7"/>
          <p:cNvSpPr/>
          <p:nvPr/>
        </p:nvSpPr>
        <p:spPr>
          <a:xfrm>
            <a:off x="4166294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7"/>
          <p:cNvSpPr/>
          <p:nvPr/>
        </p:nvSpPr>
        <p:spPr>
          <a:xfrm>
            <a:off x="3933760" y="533943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"/>
          <p:cNvSpPr/>
          <p:nvPr/>
        </p:nvSpPr>
        <p:spPr>
          <a:xfrm>
            <a:off x="3933760" y="767656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"/>
          <p:cNvSpPr/>
          <p:nvPr/>
        </p:nvSpPr>
        <p:spPr>
          <a:xfrm>
            <a:off x="3923331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"/>
          <p:cNvSpPr/>
          <p:nvPr/>
        </p:nvSpPr>
        <p:spPr>
          <a:xfrm>
            <a:off x="3680368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7"/>
          <p:cNvSpPr/>
          <p:nvPr/>
        </p:nvSpPr>
        <p:spPr>
          <a:xfrm>
            <a:off x="3680368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"/>
          <p:cNvSpPr/>
          <p:nvPr/>
        </p:nvSpPr>
        <p:spPr>
          <a:xfrm>
            <a:off x="368036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7"/>
          <p:cNvSpPr/>
          <p:nvPr/>
        </p:nvSpPr>
        <p:spPr>
          <a:xfrm>
            <a:off x="3448977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7"/>
          <p:cNvSpPr/>
          <p:nvPr/>
        </p:nvSpPr>
        <p:spPr>
          <a:xfrm>
            <a:off x="3448977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7"/>
          <p:cNvSpPr/>
          <p:nvPr/>
        </p:nvSpPr>
        <p:spPr>
          <a:xfrm>
            <a:off x="34385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7"/>
          <p:cNvSpPr/>
          <p:nvPr/>
        </p:nvSpPr>
        <p:spPr>
          <a:xfrm>
            <a:off x="3195585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7"/>
          <p:cNvSpPr/>
          <p:nvPr/>
        </p:nvSpPr>
        <p:spPr>
          <a:xfrm>
            <a:off x="3195585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7"/>
          <p:cNvSpPr/>
          <p:nvPr/>
        </p:nvSpPr>
        <p:spPr>
          <a:xfrm>
            <a:off x="3195585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"/>
          <p:cNvSpPr/>
          <p:nvPr/>
        </p:nvSpPr>
        <p:spPr>
          <a:xfrm>
            <a:off x="2964193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7"/>
          <p:cNvSpPr/>
          <p:nvPr/>
        </p:nvSpPr>
        <p:spPr>
          <a:xfrm>
            <a:off x="2964193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7"/>
          <p:cNvSpPr/>
          <p:nvPr/>
        </p:nvSpPr>
        <p:spPr>
          <a:xfrm>
            <a:off x="2953802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7"/>
          <p:cNvSpPr/>
          <p:nvPr/>
        </p:nvSpPr>
        <p:spPr>
          <a:xfrm>
            <a:off x="2710801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7"/>
          <p:cNvSpPr/>
          <p:nvPr/>
        </p:nvSpPr>
        <p:spPr>
          <a:xfrm>
            <a:off x="2710801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90"/>
                  <a:pt x="366" y="1671"/>
                  <a:pt x="1095" y="1671"/>
                </a:cubicBezTo>
                <a:cubicBezTo>
                  <a:pt x="1551" y="167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7"/>
          <p:cNvSpPr/>
          <p:nvPr/>
        </p:nvSpPr>
        <p:spPr>
          <a:xfrm>
            <a:off x="2710801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7"/>
          <p:cNvSpPr/>
          <p:nvPr/>
        </p:nvSpPr>
        <p:spPr>
          <a:xfrm>
            <a:off x="2478268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7"/>
          <p:cNvSpPr/>
          <p:nvPr/>
        </p:nvSpPr>
        <p:spPr>
          <a:xfrm>
            <a:off x="2478268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7"/>
          <p:cNvSpPr/>
          <p:nvPr/>
        </p:nvSpPr>
        <p:spPr>
          <a:xfrm>
            <a:off x="2467838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7"/>
          <p:cNvSpPr/>
          <p:nvPr/>
        </p:nvSpPr>
        <p:spPr>
          <a:xfrm>
            <a:off x="2224876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7"/>
          <p:cNvSpPr/>
          <p:nvPr/>
        </p:nvSpPr>
        <p:spPr>
          <a:xfrm>
            <a:off x="2224876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"/>
          <p:cNvSpPr/>
          <p:nvPr/>
        </p:nvSpPr>
        <p:spPr>
          <a:xfrm>
            <a:off x="2224876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7"/>
          <p:cNvSpPr/>
          <p:nvPr/>
        </p:nvSpPr>
        <p:spPr>
          <a:xfrm>
            <a:off x="1993484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7"/>
          <p:cNvSpPr/>
          <p:nvPr/>
        </p:nvSpPr>
        <p:spPr>
          <a:xfrm>
            <a:off x="1993484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7"/>
          <p:cNvSpPr/>
          <p:nvPr/>
        </p:nvSpPr>
        <p:spPr>
          <a:xfrm>
            <a:off x="1983093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7"/>
          <p:cNvSpPr/>
          <p:nvPr/>
        </p:nvSpPr>
        <p:spPr>
          <a:xfrm>
            <a:off x="1740092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7"/>
          <p:cNvSpPr/>
          <p:nvPr/>
        </p:nvSpPr>
        <p:spPr>
          <a:xfrm>
            <a:off x="1740092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>
            <a:off x="1740092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/>
          <p:nvPr/>
        </p:nvSpPr>
        <p:spPr>
          <a:xfrm>
            <a:off x="1497129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7"/>
          <p:cNvSpPr/>
          <p:nvPr/>
        </p:nvSpPr>
        <p:spPr>
          <a:xfrm>
            <a:off x="1497129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7"/>
          <p:cNvSpPr/>
          <p:nvPr/>
        </p:nvSpPr>
        <p:spPr>
          <a:xfrm>
            <a:off x="1497129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23" y="0"/>
                </a:moveTo>
                <a:cubicBezTo>
                  <a:pt x="921" y="0"/>
                  <a:pt x="716" y="78"/>
                  <a:pt x="548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7"/>
          <p:cNvSpPr/>
          <p:nvPr/>
        </p:nvSpPr>
        <p:spPr>
          <a:xfrm>
            <a:off x="1255347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7"/>
          <p:cNvSpPr/>
          <p:nvPr/>
        </p:nvSpPr>
        <p:spPr>
          <a:xfrm>
            <a:off x="1255347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7"/>
          <p:cNvSpPr/>
          <p:nvPr/>
        </p:nvSpPr>
        <p:spPr>
          <a:xfrm>
            <a:off x="12553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"/>
          <p:cNvSpPr/>
          <p:nvPr/>
        </p:nvSpPr>
        <p:spPr>
          <a:xfrm>
            <a:off x="1013526" y="533981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2"/>
                  <a:pt x="1117" y="1642"/>
                </a:cubicBezTo>
                <a:cubicBezTo>
                  <a:pt x="1577" y="1642"/>
                  <a:pt x="1915" y="1260"/>
                  <a:pt x="1915" y="820"/>
                </a:cubicBezTo>
                <a:cubicBezTo>
                  <a:pt x="1915" y="327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7"/>
          <p:cNvSpPr/>
          <p:nvPr/>
        </p:nvSpPr>
        <p:spPr>
          <a:xfrm>
            <a:off x="1013526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2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7"/>
          <p:cNvSpPr/>
          <p:nvPr/>
        </p:nvSpPr>
        <p:spPr>
          <a:xfrm>
            <a:off x="1013526" y="1002207"/>
            <a:ext cx="72933" cy="62845"/>
          </a:xfrm>
          <a:custGeom>
            <a:avLst/>
            <a:gdLst/>
            <a:ahLst/>
            <a:cxnLst/>
            <a:rect l="l" t="t" r="r" b="b"/>
            <a:pathLst>
              <a:path w="1916" h="1651" extrusionOk="0">
                <a:moveTo>
                  <a:pt x="1073" y="0"/>
                </a:moveTo>
                <a:cubicBezTo>
                  <a:pt x="877" y="0"/>
                  <a:pt x="679" y="69"/>
                  <a:pt x="517" y="221"/>
                </a:cubicBezTo>
                <a:cubicBezTo>
                  <a:pt x="0" y="738"/>
                  <a:pt x="335" y="1620"/>
                  <a:pt x="1064" y="1650"/>
                </a:cubicBezTo>
                <a:cubicBezTo>
                  <a:pt x="1551" y="1650"/>
                  <a:pt x="1915" y="1285"/>
                  <a:pt x="1915" y="829"/>
                </a:cubicBezTo>
                <a:cubicBezTo>
                  <a:pt x="1915" y="329"/>
                  <a:pt x="1500" y="0"/>
                  <a:pt x="10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7"/>
          <p:cNvSpPr/>
          <p:nvPr/>
        </p:nvSpPr>
        <p:spPr>
          <a:xfrm>
            <a:off x="780955" y="533943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0"/>
                </a:moveTo>
                <a:cubicBezTo>
                  <a:pt x="366" y="0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"/>
          <p:cNvSpPr/>
          <p:nvPr/>
        </p:nvSpPr>
        <p:spPr>
          <a:xfrm>
            <a:off x="780955" y="767656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6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6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7"/>
          <p:cNvSpPr/>
          <p:nvPr/>
        </p:nvSpPr>
        <p:spPr>
          <a:xfrm>
            <a:off x="769383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8" y="0"/>
                  <a:pt x="695" y="78"/>
                  <a:pt x="518" y="256"/>
                </a:cubicBezTo>
                <a:cubicBezTo>
                  <a:pt x="1" y="773"/>
                  <a:pt x="366" y="1654"/>
                  <a:pt x="1126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7"/>
          <p:cNvSpPr/>
          <p:nvPr/>
        </p:nvSpPr>
        <p:spPr>
          <a:xfrm>
            <a:off x="527600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"/>
          <p:cNvSpPr/>
          <p:nvPr/>
        </p:nvSpPr>
        <p:spPr>
          <a:xfrm>
            <a:off x="527600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7"/>
          <p:cNvSpPr/>
          <p:nvPr/>
        </p:nvSpPr>
        <p:spPr>
          <a:xfrm>
            <a:off x="527600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5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7"/>
          <p:cNvSpPr/>
          <p:nvPr/>
        </p:nvSpPr>
        <p:spPr>
          <a:xfrm>
            <a:off x="295029" y="533943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7"/>
          <p:cNvSpPr/>
          <p:nvPr/>
        </p:nvSpPr>
        <p:spPr>
          <a:xfrm>
            <a:off x="295029" y="767656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7"/>
          <p:cNvSpPr/>
          <p:nvPr/>
        </p:nvSpPr>
        <p:spPr>
          <a:xfrm>
            <a:off x="28463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45" y="1289"/>
                  <a:pt x="1945" y="833"/>
                </a:cubicBezTo>
                <a:cubicBezTo>
                  <a:pt x="1945" y="340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7"/>
          <p:cNvSpPr/>
          <p:nvPr/>
        </p:nvSpPr>
        <p:spPr>
          <a:xfrm>
            <a:off x="41675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7"/>
          <p:cNvSpPr/>
          <p:nvPr/>
        </p:nvSpPr>
        <p:spPr>
          <a:xfrm>
            <a:off x="41675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7"/>
          <p:cNvSpPr/>
          <p:nvPr/>
        </p:nvSpPr>
        <p:spPr>
          <a:xfrm>
            <a:off x="41675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22" y="0"/>
                </a:moveTo>
                <a:cubicBezTo>
                  <a:pt x="921" y="0"/>
                  <a:pt x="715" y="78"/>
                  <a:pt x="547" y="256"/>
                </a:cubicBezTo>
                <a:cubicBezTo>
                  <a:pt x="0" y="773"/>
                  <a:pt x="395" y="1654"/>
                  <a:pt x="1125" y="1654"/>
                </a:cubicBezTo>
                <a:cubicBezTo>
                  <a:pt x="1581" y="1654"/>
                  <a:pt x="1945" y="1289"/>
                  <a:pt x="1945" y="833"/>
                </a:cubicBezTo>
                <a:cubicBezTo>
                  <a:pt x="1945" y="340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7"/>
          <p:cNvSpPr txBox="1">
            <a:spLocks noGrp="1"/>
          </p:cNvSpPr>
          <p:nvPr>
            <p:ph type="title"/>
          </p:nvPr>
        </p:nvSpPr>
        <p:spPr>
          <a:xfrm>
            <a:off x="5776925" y="490775"/>
            <a:ext cx="26535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3" name="Google Shape;873;p7"/>
          <p:cNvSpPr txBox="1">
            <a:spLocks noGrp="1"/>
          </p:cNvSpPr>
          <p:nvPr>
            <p:ph type="body" idx="1"/>
          </p:nvPr>
        </p:nvSpPr>
        <p:spPr>
          <a:xfrm>
            <a:off x="713225" y="1350875"/>
            <a:ext cx="7717500" cy="3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"/>
          <p:cNvSpPr txBox="1">
            <a:spLocks noGrp="1"/>
          </p:cNvSpPr>
          <p:nvPr>
            <p:ph type="title"/>
          </p:nvPr>
        </p:nvSpPr>
        <p:spPr>
          <a:xfrm>
            <a:off x="2948725" y="1455450"/>
            <a:ext cx="4876500" cy="22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"/>
          <p:cNvSpPr txBox="1">
            <a:spLocks noGrp="1"/>
          </p:cNvSpPr>
          <p:nvPr>
            <p:ph type="title" hasCustomPrompt="1"/>
          </p:nvPr>
        </p:nvSpPr>
        <p:spPr>
          <a:xfrm>
            <a:off x="837219" y="1384913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5" name="Google Shape;1235;p13"/>
          <p:cNvSpPr txBox="1">
            <a:spLocks noGrp="1"/>
          </p:cNvSpPr>
          <p:nvPr>
            <p:ph type="title" idx="2"/>
          </p:nvPr>
        </p:nvSpPr>
        <p:spPr>
          <a:xfrm>
            <a:off x="1908531" y="1384913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6" name="Google Shape;1236;p13"/>
          <p:cNvSpPr txBox="1">
            <a:spLocks noGrp="1"/>
          </p:cNvSpPr>
          <p:nvPr>
            <p:ph type="subTitle" idx="1"/>
          </p:nvPr>
        </p:nvSpPr>
        <p:spPr>
          <a:xfrm>
            <a:off x="1908525" y="1750625"/>
            <a:ext cx="2454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7" name="Google Shape;1237;p13"/>
          <p:cNvSpPr txBox="1">
            <a:spLocks noGrp="1"/>
          </p:cNvSpPr>
          <p:nvPr>
            <p:ph type="title" idx="3" hasCustomPrompt="1"/>
          </p:nvPr>
        </p:nvSpPr>
        <p:spPr>
          <a:xfrm>
            <a:off x="837219" y="2477050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8" name="Google Shape;1238;p13"/>
          <p:cNvSpPr txBox="1">
            <a:spLocks noGrp="1"/>
          </p:cNvSpPr>
          <p:nvPr>
            <p:ph type="title" idx="4"/>
          </p:nvPr>
        </p:nvSpPr>
        <p:spPr>
          <a:xfrm>
            <a:off x="1908531" y="2477063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9" name="Google Shape;1239;p13"/>
          <p:cNvSpPr txBox="1">
            <a:spLocks noGrp="1"/>
          </p:cNvSpPr>
          <p:nvPr>
            <p:ph type="subTitle" idx="5"/>
          </p:nvPr>
        </p:nvSpPr>
        <p:spPr>
          <a:xfrm>
            <a:off x="1908525" y="2842765"/>
            <a:ext cx="2454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0" name="Google Shape;1240;p13"/>
          <p:cNvSpPr txBox="1">
            <a:spLocks noGrp="1"/>
          </p:cNvSpPr>
          <p:nvPr>
            <p:ph type="title" idx="6" hasCustomPrompt="1"/>
          </p:nvPr>
        </p:nvSpPr>
        <p:spPr>
          <a:xfrm>
            <a:off x="842981" y="3569188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1" name="Google Shape;1241;p13"/>
          <p:cNvSpPr txBox="1">
            <a:spLocks noGrp="1"/>
          </p:cNvSpPr>
          <p:nvPr>
            <p:ph type="title" idx="7"/>
          </p:nvPr>
        </p:nvSpPr>
        <p:spPr>
          <a:xfrm>
            <a:off x="1908531" y="3569188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2" name="Google Shape;1242;p13"/>
          <p:cNvSpPr txBox="1">
            <a:spLocks noGrp="1"/>
          </p:cNvSpPr>
          <p:nvPr>
            <p:ph type="subTitle" idx="8"/>
          </p:nvPr>
        </p:nvSpPr>
        <p:spPr>
          <a:xfrm>
            <a:off x="1908525" y="3934880"/>
            <a:ext cx="2454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3" name="Google Shape;1243;p13"/>
          <p:cNvSpPr txBox="1">
            <a:spLocks noGrp="1"/>
          </p:cNvSpPr>
          <p:nvPr>
            <p:ph type="title" idx="9"/>
          </p:nvPr>
        </p:nvSpPr>
        <p:spPr>
          <a:xfrm>
            <a:off x="5776925" y="490775"/>
            <a:ext cx="26535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4" name="Google Shape;124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80569" y="1384913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5" name="Google Shape;1245;p13"/>
          <p:cNvSpPr txBox="1">
            <a:spLocks noGrp="1"/>
          </p:cNvSpPr>
          <p:nvPr>
            <p:ph type="title" idx="14"/>
          </p:nvPr>
        </p:nvSpPr>
        <p:spPr>
          <a:xfrm>
            <a:off x="5851881" y="1384913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6" name="Google Shape;1246;p13"/>
          <p:cNvSpPr txBox="1">
            <a:spLocks noGrp="1"/>
          </p:cNvSpPr>
          <p:nvPr>
            <p:ph type="subTitle" idx="15"/>
          </p:nvPr>
        </p:nvSpPr>
        <p:spPr>
          <a:xfrm>
            <a:off x="5851875" y="1750625"/>
            <a:ext cx="24549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7" name="Google Shape;1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4780569" y="2477050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8" name="Google Shape;1248;p13"/>
          <p:cNvSpPr txBox="1">
            <a:spLocks noGrp="1"/>
          </p:cNvSpPr>
          <p:nvPr>
            <p:ph type="title" idx="17"/>
          </p:nvPr>
        </p:nvSpPr>
        <p:spPr>
          <a:xfrm>
            <a:off x="5851881" y="2477063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9" name="Google Shape;1249;p13"/>
          <p:cNvSpPr txBox="1">
            <a:spLocks noGrp="1"/>
          </p:cNvSpPr>
          <p:nvPr>
            <p:ph type="subTitle" idx="18"/>
          </p:nvPr>
        </p:nvSpPr>
        <p:spPr>
          <a:xfrm>
            <a:off x="5851875" y="2842765"/>
            <a:ext cx="2454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0" name="Google Shape;1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4786331" y="3569188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51" name="Google Shape;1251;p13"/>
          <p:cNvSpPr txBox="1">
            <a:spLocks noGrp="1"/>
          </p:cNvSpPr>
          <p:nvPr>
            <p:ph type="title" idx="20"/>
          </p:nvPr>
        </p:nvSpPr>
        <p:spPr>
          <a:xfrm>
            <a:off x="5851881" y="3569188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2" name="Google Shape;1252;p13"/>
          <p:cNvSpPr txBox="1">
            <a:spLocks noGrp="1"/>
          </p:cNvSpPr>
          <p:nvPr>
            <p:ph type="subTitle" idx="21"/>
          </p:nvPr>
        </p:nvSpPr>
        <p:spPr>
          <a:xfrm>
            <a:off x="5851875" y="3934880"/>
            <a:ext cx="2454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3" name="Google Shape;1253;p13"/>
          <p:cNvSpPr/>
          <p:nvPr/>
        </p:nvSpPr>
        <p:spPr>
          <a:xfrm>
            <a:off x="7358100" y="4605950"/>
            <a:ext cx="1785900" cy="5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3"/>
          <p:cNvSpPr/>
          <p:nvPr/>
        </p:nvSpPr>
        <p:spPr>
          <a:xfrm>
            <a:off x="5604200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3"/>
          <p:cNvSpPr/>
          <p:nvPr/>
        </p:nvSpPr>
        <p:spPr>
          <a:xfrm>
            <a:off x="5604200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0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3"/>
          <p:cNvSpPr/>
          <p:nvPr/>
        </p:nvSpPr>
        <p:spPr>
          <a:xfrm>
            <a:off x="5604200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3"/>
          <p:cNvSpPr/>
          <p:nvPr/>
        </p:nvSpPr>
        <p:spPr>
          <a:xfrm>
            <a:off x="5372809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3"/>
          <p:cNvSpPr/>
          <p:nvPr/>
        </p:nvSpPr>
        <p:spPr>
          <a:xfrm>
            <a:off x="5372809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3"/>
          <p:cNvSpPr/>
          <p:nvPr/>
        </p:nvSpPr>
        <p:spPr>
          <a:xfrm>
            <a:off x="5362380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3"/>
          <p:cNvSpPr/>
          <p:nvPr/>
        </p:nvSpPr>
        <p:spPr>
          <a:xfrm>
            <a:off x="5119417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3"/>
          <p:cNvSpPr/>
          <p:nvPr/>
        </p:nvSpPr>
        <p:spPr>
          <a:xfrm>
            <a:off x="5119417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3"/>
          <p:cNvSpPr/>
          <p:nvPr/>
        </p:nvSpPr>
        <p:spPr>
          <a:xfrm>
            <a:off x="5119417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13"/>
          <p:cNvSpPr/>
          <p:nvPr/>
        </p:nvSpPr>
        <p:spPr>
          <a:xfrm>
            <a:off x="488802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3"/>
          <p:cNvSpPr/>
          <p:nvPr/>
        </p:nvSpPr>
        <p:spPr>
          <a:xfrm>
            <a:off x="488802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3"/>
          <p:cNvSpPr/>
          <p:nvPr/>
        </p:nvSpPr>
        <p:spPr>
          <a:xfrm>
            <a:off x="487645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3"/>
          <p:cNvSpPr/>
          <p:nvPr/>
        </p:nvSpPr>
        <p:spPr>
          <a:xfrm>
            <a:off x="4634633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3"/>
          <p:cNvSpPr/>
          <p:nvPr/>
        </p:nvSpPr>
        <p:spPr>
          <a:xfrm>
            <a:off x="4634633" y="767733"/>
            <a:ext cx="74113" cy="63607"/>
          </a:xfrm>
          <a:custGeom>
            <a:avLst/>
            <a:gdLst/>
            <a:ahLst/>
            <a:cxnLst/>
            <a:rect l="l" t="t" r="r" b="b"/>
            <a:pathLst>
              <a:path w="1947" h="1671" extrusionOk="0">
                <a:moveTo>
                  <a:pt x="1089" y="0"/>
                </a:moveTo>
                <a:cubicBezTo>
                  <a:pt x="888" y="0"/>
                  <a:pt x="684" y="75"/>
                  <a:pt x="518" y="242"/>
                </a:cubicBezTo>
                <a:cubicBezTo>
                  <a:pt x="1" y="758"/>
                  <a:pt x="366" y="1640"/>
                  <a:pt x="1095" y="1670"/>
                </a:cubicBezTo>
                <a:cubicBezTo>
                  <a:pt x="1551" y="1670"/>
                  <a:pt x="1946" y="1305"/>
                  <a:pt x="1946" y="849"/>
                </a:cubicBezTo>
                <a:cubicBezTo>
                  <a:pt x="1926" y="334"/>
                  <a:pt x="1513" y="0"/>
                  <a:pt x="10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3"/>
          <p:cNvSpPr/>
          <p:nvPr/>
        </p:nvSpPr>
        <p:spPr>
          <a:xfrm>
            <a:off x="4634633" y="1001674"/>
            <a:ext cx="74113" cy="63378"/>
          </a:xfrm>
          <a:custGeom>
            <a:avLst/>
            <a:gdLst/>
            <a:ahLst/>
            <a:cxnLst/>
            <a:rect l="l" t="t" r="r" b="b"/>
            <a:pathLst>
              <a:path w="1947" h="1665" extrusionOk="0">
                <a:moveTo>
                  <a:pt x="1096" y="1"/>
                </a:moveTo>
                <a:cubicBezTo>
                  <a:pt x="895" y="1"/>
                  <a:pt x="690" y="73"/>
                  <a:pt x="518" y="235"/>
                </a:cubicBezTo>
                <a:cubicBezTo>
                  <a:pt x="1" y="752"/>
                  <a:pt x="366" y="1664"/>
                  <a:pt x="1095" y="1664"/>
                </a:cubicBezTo>
                <a:cubicBezTo>
                  <a:pt x="1551" y="1664"/>
                  <a:pt x="1916" y="1299"/>
                  <a:pt x="1946" y="843"/>
                </a:cubicBezTo>
                <a:cubicBezTo>
                  <a:pt x="1946" y="343"/>
                  <a:pt x="1532" y="1"/>
                  <a:pt x="10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3"/>
          <p:cNvSpPr/>
          <p:nvPr/>
        </p:nvSpPr>
        <p:spPr>
          <a:xfrm>
            <a:off x="4419686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13"/>
          <p:cNvSpPr/>
          <p:nvPr/>
        </p:nvSpPr>
        <p:spPr>
          <a:xfrm>
            <a:off x="4419686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13"/>
          <p:cNvSpPr/>
          <p:nvPr/>
        </p:nvSpPr>
        <p:spPr>
          <a:xfrm>
            <a:off x="4408114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3"/>
          <p:cNvSpPr/>
          <p:nvPr/>
        </p:nvSpPr>
        <p:spPr>
          <a:xfrm>
            <a:off x="4166294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3"/>
          <p:cNvSpPr/>
          <p:nvPr/>
        </p:nvSpPr>
        <p:spPr>
          <a:xfrm>
            <a:off x="4166294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2"/>
                </a:cubicBezTo>
                <a:cubicBezTo>
                  <a:pt x="1" y="789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13"/>
          <p:cNvSpPr/>
          <p:nvPr/>
        </p:nvSpPr>
        <p:spPr>
          <a:xfrm>
            <a:off x="4166294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3"/>
          <p:cNvSpPr/>
          <p:nvPr/>
        </p:nvSpPr>
        <p:spPr>
          <a:xfrm>
            <a:off x="3933760" y="533943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13"/>
          <p:cNvSpPr/>
          <p:nvPr/>
        </p:nvSpPr>
        <p:spPr>
          <a:xfrm>
            <a:off x="3933760" y="767656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3"/>
          <p:cNvSpPr/>
          <p:nvPr/>
        </p:nvSpPr>
        <p:spPr>
          <a:xfrm>
            <a:off x="3923331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13"/>
          <p:cNvSpPr/>
          <p:nvPr/>
        </p:nvSpPr>
        <p:spPr>
          <a:xfrm>
            <a:off x="3680368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3"/>
          <p:cNvSpPr/>
          <p:nvPr/>
        </p:nvSpPr>
        <p:spPr>
          <a:xfrm>
            <a:off x="3680368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3"/>
          <p:cNvSpPr/>
          <p:nvPr/>
        </p:nvSpPr>
        <p:spPr>
          <a:xfrm>
            <a:off x="368036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3"/>
          <p:cNvSpPr/>
          <p:nvPr/>
        </p:nvSpPr>
        <p:spPr>
          <a:xfrm>
            <a:off x="3448977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3"/>
          <p:cNvSpPr/>
          <p:nvPr/>
        </p:nvSpPr>
        <p:spPr>
          <a:xfrm>
            <a:off x="3448977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3"/>
          <p:cNvSpPr/>
          <p:nvPr/>
        </p:nvSpPr>
        <p:spPr>
          <a:xfrm>
            <a:off x="34385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3"/>
          <p:cNvSpPr/>
          <p:nvPr/>
        </p:nvSpPr>
        <p:spPr>
          <a:xfrm>
            <a:off x="3195585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3"/>
          <p:cNvSpPr/>
          <p:nvPr/>
        </p:nvSpPr>
        <p:spPr>
          <a:xfrm>
            <a:off x="3195585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3"/>
          <p:cNvSpPr/>
          <p:nvPr/>
        </p:nvSpPr>
        <p:spPr>
          <a:xfrm>
            <a:off x="3195585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3"/>
          <p:cNvSpPr/>
          <p:nvPr/>
        </p:nvSpPr>
        <p:spPr>
          <a:xfrm>
            <a:off x="2964193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13"/>
          <p:cNvSpPr/>
          <p:nvPr/>
        </p:nvSpPr>
        <p:spPr>
          <a:xfrm>
            <a:off x="2964193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3"/>
          <p:cNvSpPr/>
          <p:nvPr/>
        </p:nvSpPr>
        <p:spPr>
          <a:xfrm>
            <a:off x="2953802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3"/>
          <p:cNvSpPr/>
          <p:nvPr/>
        </p:nvSpPr>
        <p:spPr>
          <a:xfrm>
            <a:off x="2710801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3"/>
          <p:cNvSpPr/>
          <p:nvPr/>
        </p:nvSpPr>
        <p:spPr>
          <a:xfrm>
            <a:off x="2710801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90"/>
                  <a:pt x="366" y="1671"/>
                  <a:pt x="1095" y="1671"/>
                </a:cubicBezTo>
                <a:cubicBezTo>
                  <a:pt x="1551" y="167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3"/>
          <p:cNvSpPr/>
          <p:nvPr/>
        </p:nvSpPr>
        <p:spPr>
          <a:xfrm>
            <a:off x="2710801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3"/>
          <p:cNvSpPr/>
          <p:nvPr/>
        </p:nvSpPr>
        <p:spPr>
          <a:xfrm>
            <a:off x="2478268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3"/>
          <p:cNvSpPr/>
          <p:nvPr/>
        </p:nvSpPr>
        <p:spPr>
          <a:xfrm>
            <a:off x="2478268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3"/>
          <p:cNvSpPr/>
          <p:nvPr/>
        </p:nvSpPr>
        <p:spPr>
          <a:xfrm>
            <a:off x="2467838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3"/>
          <p:cNvSpPr/>
          <p:nvPr/>
        </p:nvSpPr>
        <p:spPr>
          <a:xfrm>
            <a:off x="2224876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3"/>
          <p:cNvSpPr/>
          <p:nvPr/>
        </p:nvSpPr>
        <p:spPr>
          <a:xfrm>
            <a:off x="2224876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3"/>
          <p:cNvSpPr/>
          <p:nvPr/>
        </p:nvSpPr>
        <p:spPr>
          <a:xfrm>
            <a:off x="2224876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3"/>
          <p:cNvSpPr/>
          <p:nvPr/>
        </p:nvSpPr>
        <p:spPr>
          <a:xfrm>
            <a:off x="1993484" y="5339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3"/>
          <p:cNvSpPr/>
          <p:nvPr/>
        </p:nvSpPr>
        <p:spPr>
          <a:xfrm>
            <a:off x="1993484" y="7676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3"/>
          <p:cNvSpPr/>
          <p:nvPr/>
        </p:nvSpPr>
        <p:spPr>
          <a:xfrm>
            <a:off x="1983093" y="10020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3"/>
          <p:cNvSpPr/>
          <p:nvPr/>
        </p:nvSpPr>
        <p:spPr>
          <a:xfrm>
            <a:off x="1740092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3"/>
          <p:cNvSpPr/>
          <p:nvPr/>
        </p:nvSpPr>
        <p:spPr>
          <a:xfrm>
            <a:off x="1740092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3"/>
          <p:cNvSpPr/>
          <p:nvPr/>
        </p:nvSpPr>
        <p:spPr>
          <a:xfrm>
            <a:off x="1740092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3"/>
          <p:cNvSpPr/>
          <p:nvPr/>
        </p:nvSpPr>
        <p:spPr>
          <a:xfrm>
            <a:off x="1497129" y="5339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3"/>
          <p:cNvSpPr/>
          <p:nvPr/>
        </p:nvSpPr>
        <p:spPr>
          <a:xfrm>
            <a:off x="1497129" y="7676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3"/>
          <p:cNvSpPr/>
          <p:nvPr/>
        </p:nvSpPr>
        <p:spPr>
          <a:xfrm>
            <a:off x="1497129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23" y="0"/>
                </a:moveTo>
                <a:cubicBezTo>
                  <a:pt x="921" y="0"/>
                  <a:pt x="716" y="78"/>
                  <a:pt x="548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3"/>
          <p:cNvSpPr/>
          <p:nvPr/>
        </p:nvSpPr>
        <p:spPr>
          <a:xfrm>
            <a:off x="1255347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3"/>
          <p:cNvSpPr/>
          <p:nvPr/>
        </p:nvSpPr>
        <p:spPr>
          <a:xfrm>
            <a:off x="1255347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3"/>
          <p:cNvSpPr/>
          <p:nvPr/>
        </p:nvSpPr>
        <p:spPr>
          <a:xfrm>
            <a:off x="1255347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3"/>
          <p:cNvSpPr/>
          <p:nvPr/>
        </p:nvSpPr>
        <p:spPr>
          <a:xfrm>
            <a:off x="1013526" y="533981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2"/>
                  <a:pt x="1117" y="1642"/>
                </a:cubicBezTo>
                <a:cubicBezTo>
                  <a:pt x="1577" y="1642"/>
                  <a:pt x="1915" y="1260"/>
                  <a:pt x="1915" y="820"/>
                </a:cubicBezTo>
                <a:cubicBezTo>
                  <a:pt x="1915" y="327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3"/>
          <p:cNvSpPr/>
          <p:nvPr/>
        </p:nvSpPr>
        <p:spPr>
          <a:xfrm>
            <a:off x="1013526" y="7677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2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3"/>
          <p:cNvSpPr/>
          <p:nvPr/>
        </p:nvSpPr>
        <p:spPr>
          <a:xfrm>
            <a:off x="1013526" y="1002207"/>
            <a:ext cx="72933" cy="62845"/>
          </a:xfrm>
          <a:custGeom>
            <a:avLst/>
            <a:gdLst/>
            <a:ahLst/>
            <a:cxnLst/>
            <a:rect l="l" t="t" r="r" b="b"/>
            <a:pathLst>
              <a:path w="1916" h="1651" extrusionOk="0">
                <a:moveTo>
                  <a:pt x="1073" y="0"/>
                </a:moveTo>
                <a:cubicBezTo>
                  <a:pt x="877" y="0"/>
                  <a:pt x="679" y="69"/>
                  <a:pt x="517" y="221"/>
                </a:cubicBezTo>
                <a:cubicBezTo>
                  <a:pt x="0" y="738"/>
                  <a:pt x="335" y="1620"/>
                  <a:pt x="1064" y="1650"/>
                </a:cubicBezTo>
                <a:cubicBezTo>
                  <a:pt x="1551" y="1650"/>
                  <a:pt x="1915" y="1285"/>
                  <a:pt x="1915" y="829"/>
                </a:cubicBezTo>
                <a:cubicBezTo>
                  <a:pt x="1915" y="329"/>
                  <a:pt x="1500" y="0"/>
                  <a:pt x="10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3"/>
          <p:cNvSpPr/>
          <p:nvPr/>
        </p:nvSpPr>
        <p:spPr>
          <a:xfrm>
            <a:off x="780955" y="533943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0"/>
                </a:moveTo>
                <a:cubicBezTo>
                  <a:pt x="366" y="0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0"/>
                  <a:pt x="8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3"/>
          <p:cNvSpPr/>
          <p:nvPr/>
        </p:nvSpPr>
        <p:spPr>
          <a:xfrm>
            <a:off x="780955" y="767656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6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6"/>
                  <a:pt x="1278" y="0"/>
                  <a:pt x="8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3"/>
          <p:cNvSpPr/>
          <p:nvPr/>
        </p:nvSpPr>
        <p:spPr>
          <a:xfrm>
            <a:off x="769383" y="10020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8" y="0"/>
                  <a:pt x="695" y="78"/>
                  <a:pt x="518" y="256"/>
                </a:cubicBezTo>
                <a:cubicBezTo>
                  <a:pt x="1" y="773"/>
                  <a:pt x="366" y="1654"/>
                  <a:pt x="1126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3"/>
          <p:cNvSpPr/>
          <p:nvPr/>
        </p:nvSpPr>
        <p:spPr>
          <a:xfrm>
            <a:off x="527600" y="5339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3"/>
          <p:cNvSpPr/>
          <p:nvPr/>
        </p:nvSpPr>
        <p:spPr>
          <a:xfrm>
            <a:off x="527600" y="7676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3"/>
          <p:cNvSpPr/>
          <p:nvPr/>
        </p:nvSpPr>
        <p:spPr>
          <a:xfrm>
            <a:off x="527600" y="10020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5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3"/>
          <p:cNvSpPr/>
          <p:nvPr/>
        </p:nvSpPr>
        <p:spPr>
          <a:xfrm>
            <a:off x="295029" y="533943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3"/>
          <p:cNvSpPr/>
          <p:nvPr/>
        </p:nvSpPr>
        <p:spPr>
          <a:xfrm>
            <a:off x="295029" y="767656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3"/>
          <p:cNvSpPr/>
          <p:nvPr/>
        </p:nvSpPr>
        <p:spPr>
          <a:xfrm>
            <a:off x="284638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45" y="1289"/>
                  <a:pt x="1945" y="833"/>
                </a:cubicBezTo>
                <a:cubicBezTo>
                  <a:pt x="1945" y="340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3"/>
          <p:cNvSpPr/>
          <p:nvPr/>
        </p:nvSpPr>
        <p:spPr>
          <a:xfrm>
            <a:off x="41675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3"/>
          <p:cNvSpPr/>
          <p:nvPr/>
        </p:nvSpPr>
        <p:spPr>
          <a:xfrm>
            <a:off x="41675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3"/>
          <p:cNvSpPr/>
          <p:nvPr/>
        </p:nvSpPr>
        <p:spPr>
          <a:xfrm>
            <a:off x="41675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22" y="0"/>
                </a:moveTo>
                <a:cubicBezTo>
                  <a:pt x="921" y="0"/>
                  <a:pt x="715" y="78"/>
                  <a:pt x="547" y="256"/>
                </a:cubicBezTo>
                <a:cubicBezTo>
                  <a:pt x="0" y="773"/>
                  <a:pt x="395" y="1654"/>
                  <a:pt x="1125" y="1654"/>
                </a:cubicBezTo>
                <a:cubicBezTo>
                  <a:pt x="1581" y="1654"/>
                  <a:pt x="1945" y="1289"/>
                  <a:pt x="1945" y="833"/>
                </a:cubicBezTo>
                <a:cubicBezTo>
                  <a:pt x="1945" y="340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3"/>
          <p:cNvSpPr/>
          <p:nvPr/>
        </p:nvSpPr>
        <p:spPr>
          <a:xfrm>
            <a:off x="5604200" y="5339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0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3"/>
          <p:cNvSpPr/>
          <p:nvPr/>
        </p:nvSpPr>
        <p:spPr>
          <a:xfrm>
            <a:off x="5604200" y="7676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0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3"/>
          <p:cNvSpPr/>
          <p:nvPr/>
        </p:nvSpPr>
        <p:spPr>
          <a:xfrm>
            <a:off x="5604200" y="10020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1_1">
    <p:bg>
      <p:bgPr>
        <a:solidFill>
          <a:schemeClr val="dk1"/>
        </a:solidFill>
        <a:effectLst/>
      </p:bgPr>
    </p:bg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9"/>
          <p:cNvSpPr txBox="1">
            <a:spLocks noGrp="1"/>
          </p:cNvSpPr>
          <p:nvPr>
            <p:ph type="title"/>
          </p:nvPr>
        </p:nvSpPr>
        <p:spPr>
          <a:xfrm>
            <a:off x="883775" y="3175300"/>
            <a:ext cx="2095800" cy="2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4" name="Google Shape;1984;p19"/>
          <p:cNvSpPr txBox="1">
            <a:spLocks noGrp="1"/>
          </p:cNvSpPr>
          <p:nvPr>
            <p:ph type="subTitle" idx="1"/>
          </p:nvPr>
        </p:nvSpPr>
        <p:spPr>
          <a:xfrm>
            <a:off x="939125" y="3379750"/>
            <a:ext cx="1985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5" name="Google Shape;1985;p19"/>
          <p:cNvSpPr txBox="1">
            <a:spLocks noGrp="1"/>
          </p:cNvSpPr>
          <p:nvPr>
            <p:ph type="title" idx="2"/>
          </p:nvPr>
        </p:nvSpPr>
        <p:spPr>
          <a:xfrm>
            <a:off x="3526428" y="2887075"/>
            <a:ext cx="2095800" cy="2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6" name="Google Shape;1986;p19"/>
          <p:cNvSpPr txBox="1">
            <a:spLocks noGrp="1"/>
          </p:cNvSpPr>
          <p:nvPr>
            <p:ph type="subTitle" idx="3"/>
          </p:nvPr>
        </p:nvSpPr>
        <p:spPr>
          <a:xfrm>
            <a:off x="3581778" y="3089275"/>
            <a:ext cx="1985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7" name="Google Shape;1987;p19"/>
          <p:cNvSpPr txBox="1">
            <a:spLocks noGrp="1"/>
          </p:cNvSpPr>
          <p:nvPr>
            <p:ph type="title" idx="4"/>
          </p:nvPr>
        </p:nvSpPr>
        <p:spPr>
          <a:xfrm>
            <a:off x="6224425" y="3542125"/>
            <a:ext cx="2095800" cy="2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8" name="Google Shape;1988;p19"/>
          <p:cNvSpPr txBox="1">
            <a:spLocks noGrp="1"/>
          </p:cNvSpPr>
          <p:nvPr>
            <p:ph type="subTitle" idx="5"/>
          </p:nvPr>
        </p:nvSpPr>
        <p:spPr>
          <a:xfrm>
            <a:off x="6279775" y="3743425"/>
            <a:ext cx="1985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9" name="Google Shape;1989;p19"/>
          <p:cNvSpPr txBox="1">
            <a:spLocks noGrp="1"/>
          </p:cNvSpPr>
          <p:nvPr>
            <p:ph type="title" idx="6"/>
          </p:nvPr>
        </p:nvSpPr>
        <p:spPr>
          <a:xfrm>
            <a:off x="5776925" y="490775"/>
            <a:ext cx="2653500" cy="6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0" name="Google Shape;1990;p19"/>
          <p:cNvSpPr txBox="1">
            <a:spLocks noGrp="1"/>
          </p:cNvSpPr>
          <p:nvPr>
            <p:ph type="title" idx="7" hasCustomPrompt="1"/>
          </p:nvPr>
        </p:nvSpPr>
        <p:spPr>
          <a:xfrm>
            <a:off x="1316075" y="1835100"/>
            <a:ext cx="12312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1" name="Google Shape;1991;p19"/>
          <p:cNvSpPr txBox="1">
            <a:spLocks noGrp="1"/>
          </p:cNvSpPr>
          <p:nvPr>
            <p:ph type="title" idx="8" hasCustomPrompt="1"/>
          </p:nvPr>
        </p:nvSpPr>
        <p:spPr>
          <a:xfrm>
            <a:off x="3958728" y="1535300"/>
            <a:ext cx="12312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2" name="Google Shape;1992;p19"/>
          <p:cNvSpPr txBox="1">
            <a:spLocks noGrp="1"/>
          </p:cNvSpPr>
          <p:nvPr>
            <p:ph type="title" idx="9" hasCustomPrompt="1"/>
          </p:nvPr>
        </p:nvSpPr>
        <p:spPr>
          <a:xfrm>
            <a:off x="6656725" y="2189675"/>
            <a:ext cx="1231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3" name="Google Shape;1993;p19"/>
          <p:cNvSpPr/>
          <p:nvPr/>
        </p:nvSpPr>
        <p:spPr>
          <a:xfrm>
            <a:off x="5620717" y="53663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9"/>
          <p:cNvSpPr/>
          <p:nvPr/>
        </p:nvSpPr>
        <p:spPr>
          <a:xfrm>
            <a:off x="5620717" y="77034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9"/>
          <p:cNvSpPr/>
          <p:nvPr/>
        </p:nvSpPr>
        <p:spPr>
          <a:xfrm>
            <a:off x="5620717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9"/>
          <p:cNvSpPr/>
          <p:nvPr/>
        </p:nvSpPr>
        <p:spPr>
          <a:xfrm>
            <a:off x="5389326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9"/>
          <p:cNvSpPr/>
          <p:nvPr/>
        </p:nvSpPr>
        <p:spPr>
          <a:xfrm>
            <a:off x="5389326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9"/>
          <p:cNvSpPr/>
          <p:nvPr/>
        </p:nvSpPr>
        <p:spPr>
          <a:xfrm>
            <a:off x="5377754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9"/>
          <p:cNvSpPr/>
          <p:nvPr/>
        </p:nvSpPr>
        <p:spPr>
          <a:xfrm>
            <a:off x="5135933" y="53663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9"/>
          <p:cNvSpPr/>
          <p:nvPr/>
        </p:nvSpPr>
        <p:spPr>
          <a:xfrm>
            <a:off x="5135933" y="770383"/>
            <a:ext cx="74113" cy="63607"/>
          </a:xfrm>
          <a:custGeom>
            <a:avLst/>
            <a:gdLst/>
            <a:ahLst/>
            <a:cxnLst/>
            <a:rect l="l" t="t" r="r" b="b"/>
            <a:pathLst>
              <a:path w="1947" h="1671" extrusionOk="0">
                <a:moveTo>
                  <a:pt x="1089" y="0"/>
                </a:moveTo>
                <a:cubicBezTo>
                  <a:pt x="888" y="0"/>
                  <a:pt x="684" y="75"/>
                  <a:pt x="518" y="242"/>
                </a:cubicBezTo>
                <a:cubicBezTo>
                  <a:pt x="1" y="758"/>
                  <a:pt x="366" y="1640"/>
                  <a:pt x="1095" y="1670"/>
                </a:cubicBezTo>
                <a:cubicBezTo>
                  <a:pt x="1551" y="1670"/>
                  <a:pt x="1946" y="1305"/>
                  <a:pt x="1946" y="849"/>
                </a:cubicBezTo>
                <a:cubicBezTo>
                  <a:pt x="1926" y="334"/>
                  <a:pt x="1513" y="0"/>
                  <a:pt x="10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9"/>
          <p:cNvSpPr/>
          <p:nvPr/>
        </p:nvSpPr>
        <p:spPr>
          <a:xfrm>
            <a:off x="5135933" y="1004324"/>
            <a:ext cx="74113" cy="63378"/>
          </a:xfrm>
          <a:custGeom>
            <a:avLst/>
            <a:gdLst/>
            <a:ahLst/>
            <a:cxnLst/>
            <a:rect l="l" t="t" r="r" b="b"/>
            <a:pathLst>
              <a:path w="1947" h="1665" extrusionOk="0">
                <a:moveTo>
                  <a:pt x="1096" y="1"/>
                </a:moveTo>
                <a:cubicBezTo>
                  <a:pt x="895" y="1"/>
                  <a:pt x="690" y="73"/>
                  <a:pt x="518" y="235"/>
                </a:cubicBezTo>
                <a:cubicBezTo>
                  <a:pt x="1" y="752"/>
                  <a:pt x="366" y="1664"/>
                  <a:pt x="1095" y="1664"/>
                </a:cubicBezTo>
                <a:cubicBezTo>
                  <a:pt x="1551" y="1664"/>
                  <a:pt x="1916" y="1299"/>
                  <a:pt x="1946" y="843"/>
                </a:cubicBezTo>
                <a:cubicBezTo>
                  <a:pt x="1946" y="343"/>
                  <a:pt x="1532" y="1"/>
                  <a:pt x="10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9"/>
          <p:cNvSpPr/>
          <p:nvPr/>
        </p:nvSpPr>
        <p:spPr>
          <a:xfrm>
            <a:off x="4920986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9"/>
          <p:cNvSpPr/>
          <p:nvPr/>
        </p:nvSpPr>
        <p:spPr>
          <a:xfrm>
            <a:off x="4920986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9"/>
          <p:cNvSpPr/>
          <p:nvPr/>
        </p:nvSpPr>
        <p:spPr>
          <a:xfrm>
            <a:off x="4909414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0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9"/>
          <p:cNvSpPr/>
          <p:nvPr/>
        </p:nvSpPr>
        <p:spPr>
          <a:xfrm>
            <a:off x="4667594" y="53663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9"/>
          <p:cNvSpPr/>
          <p:nvPr/>
        </p:nvSpPr>
        <p:spPr>
          <a:xfrm>
            <a:off x="4667594" y="77038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2"/>
                </a:cubicBezTo>
                <a:cubicBezTo>
                  <a:pt x="1" y="789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9"/>
          <p:cNvSpPr/>
          <p:nvPr/>
        </p:nvSpPr>
        <p:spPr>
          <a:xfrm>
            <a:off x="4667594" y="100470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9"/>
          <p:cNvSpPr/>
          <p:nvPr/>
        </p:nvSpPr>
        <p:spPr>
          <a:xfrm>
            <a:off x="4435060" y="536593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9"/>
          <p:cNvSpPr/>
          <p:nvPr/>
        </p:nvSpPr>
        <p:spPr>
          <a:xfrm>
            <a:off x="4435060" y="770306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9"/>
          <p:cNvSpPr/>
          <p:nvPr/>
        </p:nvSpPr>
        <p:spPr>
          <a:xfrm>
            <a:off x="4424631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9"/>
          <p:cNvSpPr/>
          <p:nvPr/>
        </p:nvSpPr>
        <p:spPr>
          <a:xfrm>
            <a:off x="4181668" y="53663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9"/>
          <p:cNvSpPr/>
          <p:nvPr/>
        </p:nvSpPr>
        <p:spPr>
          <a:xfrm>
            <a:off x="4181668" y="77034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9"/>
          <p:cNvSpPr/>
          <p:nvPr/>
        </p:nvSpPr>
        <p:spPr>
          <a:xfrm>
            <a:off x="4181668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9"/>
          <p:cNvSpPr/>
          <p:nvPr/>
        </p:nvSpPr>
        <p:spPr>
          <a:xfrm>
            <a:off x="3950277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9"/>
          <p:cNvSpPr/>
          <p:nvPr/>
        </p:nvSpPr>
        <p:spPr>
          <a:xfrm>
            <a:off x="3950277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9"/>
          <p:cNvSpPr/>
          <p:nvPr/>
        </p:nvSpPr>
        <p:spPr>
          <a:xfrm>
            <a:off x="3939847" y="100470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9"/>
          <p:cNvSpPr/>
          <p:nvPr/>
        </p:nvSpPr>
        <p:spPr>
          <a:xfrm>
            <a:off x="3696885" y="53663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9"/>
          <p:cNvSpPr/>
          <p:nvPr/>
        </p:nvSpPr>
        <p:spPr>
          <a:xfrm>
            <a:off x="3696885" y="77034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9"/>
          <p:cNvSpPr/>
          <p:nvPr/>
        </p:nvSpPr>
        <p:spPr>
          <a:xfrm>
            <a:off x="3696885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9"/>
          <p:cNvSpPr/>
          <p:nvPr/>
        </p:nvSpPr>
        <p:spPr>
          <a:xfrm>
            <a:off x="3465493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9"/>
          <p:cNvSpPr/>
          <p:nvPr/>
        </p:nvSpPr>
        <p:spPr>
          <a:xfrm>
            <a:off x="3465493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9"/>
          <p:cNvSpPr/>
          <p:nvPr/>
        </p:nvSpPr>
        <p:spPr>
          <a:xfrm>
            <a:off x="3455102" y="100470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9"/>
          <p:cNvSpPr/>
          <p:nvPr/>
        </p:nvSpPr>
        <p:spPr>
          <a:xfrm>
            <a:off x="3212101" y="53663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9"/>
          <p:cNvSpPr/>
          <p:nvPr/>
        </p:nvSpPr>
        <p:spPr>
          <a:xfrm>
            <a:off x="3212101" y="77034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90"/>
                  <a:pt x="366" y="1671"/>
                  <a:pt x="1095" y="1671"/>
                </a:cubicBezTo>
                <a:cubicBezTo>
                  <a:pt x="1551" y="167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9"/>
          <p:cNvSpPr/>
          <p:nvPr/>
        </p:nvSpPr>
        <p:spPr>
          <a:xfrm>
            <a:off x="3212101" y="100470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9"/>
          <p:cNvSpPr/>
          <p:nvPr/>
        </p:nvSpPr>
        <p:spPr>
          <a:xfrm>
            <a:off x="2979568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19"/>
          <p:cNvSpPr/>
          <p:nvPr/>
        </p:nvSpPr>
        <p:spPr>
          <a:xfrm>
            <a:off x="2979568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9"/>
          <p:cNvSpPr/>
          <p:nvPr/>
        </p:nvSpPr>
        <p:spPr>
          <a:xfrm>
            <a:off x="2969138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9"/>
          <p:cNvSpPr/>
          <p:nvPr/>
        </p:nvSpPr>
        <p:spPr>
          <a:xfrm>
            <a:off x="2726176" y="53663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9"/>
          <p:cNvSpPr/>
          <p:nvPr/>
        </p:nvSpPr>
        <p:spPr>
          <a:xfrm>
            <a:off x="2726176" y="77034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9"/>
          <p:cNvSpPr/>
          <p:nvPr/>
        </p:nvSpPr>
        <p:spPr>
          <a:xfrm>
            <a:off x="2726176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9"/>
          <p:cNvSpPr/>
          <p:nvPr/>
        </p:nvSpPr>
        <p:spPr>
          <a:xfrm>
            <a:off x="2494784" y="53659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9"/>
          <p:cNvSpPr/>
          <p:nvPr/>
        </p:nvSpPr>
        <p:spPr>
          <a:xfrm>
            <a:off x="2494784" y="77030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9"/>
          <p:cNvSpPr/>
          <p:nvPr/>
        </p:nvSpPr>
        <p:spPr>
          <a:xfrm>
            <a:off x="2484393" y="100470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9"/>
          <p:cNvSpPr/>
          <p:nvPr/>
        </p:nvSpPr>
        <p:spPr>
          <a:xfrm>
            <a:off x="2241392" y="53663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9"/>
          <p:cNvSpPr/>
          <p:nvPr/>
        </p:nvSpPr>
        <p:spPr>
          <a:xfrm>
            <a:off x="2241392" y="77034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19"/>
          <p:cNvSpPr/>
          <p:nvPr/>
        </p:nvSpPr>
        <p:spPr>
          <a:xfrm>
            <a:off x="2241392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19"/>
          <p:cNvSpPr/>
          <p:nvPr/>
        </p:nvSpPr>
        <p:spPr>
          <a:xfrm>
            <a:off x="1998429" y="53663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9"/>
          <p:cNvSpPr/>
          <p:nvPr/>
        </p:nvSpPr>
        <p:spPr>
          <a:xfrm>
            <a:off x="1998429" y="77034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9"/>
          <p:cNvSpPr/>
          <p:nvPr/>
        </p:nvSpPr>
        <p:spPr>
          <a:xfrm>
            <a:off x="1998429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23" y="0"/>
                </a:moveTo>
                <a:cubicBezTo>
                  <a:pt x="921" y="0"/>
                  <a:pt x="716" y="78"/>
                  <a:pt x="548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9"/>
          <p:cNvSpPr/>
          <p:nvPr/>
        </p:nvSpPr>
        <p:spPr>
          <a:xfrm>
            <a:off x="1756647" y="53663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9"/>
          <p:cNvSpPr/>
          <p:nvPr/>
        </p:nvSpPr>
        <p:spPr>
          <a:xfrm>
            <a:off x="1756647" y="77034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9"/>
          <p:cNvSpPr/>
          <p:nvPr/>
        </p:nvSpPr>
        <p:spPr>
          <a:xfrm>
            <a:off x="1756647" y="100470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9"/>
          <p:cNvSpPr/>
          <p:nvPr/>
        </p:nvSpPr>
        <p:spPr>
          <a:xfrm>
            <a:off x="1514826" y="536631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2"/>
                  <a:pt x="1117" y="1642"/>
                </a:cubicBezTo>
                <a:cubicBezTo>
                  <a:pt x="1577" y="1642"/>
                  <a:pt x="1915" y="1260"/>
                  <a:pt x="1915" y="820"/>
                </a:cubicBezTo>
                <a:cubicBezTo>
                  <a:pt x="1915" y="327"/>
                  <a:pt x="1512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9"/>
          <p:cNvSpPr/>
          <p:nvPr/>
        </p:nvSpPr>
        <p:spPr>
          <a:xfrm>
            <a:off x="1514826" y="77038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2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9"/>
          <p:cNvSpPr/>
          <p:nvPr/>
        </p:nvSpPr>
        <p:spPr>
          <a:xfrm>
            <a:off x="1514826" y="1004857"/>
            <a:ext cx="72933" cy="62845"/>
          </a:xfrm>
          <a:custGeom>
            <a:avLst/>
            <a:gdLst/>
            <a:ahLst/>
            <a:cxnLst/>
            <a:rect l="l" t="t" r="r" b="b"/>
            <a:pathLst>
              <a:path w="1916" h="1651" extrusionOk="0">
                <a:moveTo>
                  <a:pt x="1073" y="0"/>
                </a:moveTo>
                <a:cubicBezTo>
                  <a:pt x="877" y="0"/>
                  <a:pt x="679" y="69"/>
                  <a:pt x="517" y="221"/>
                </a:cubicBezTo>
                <a:cubicBezTo>
                  <a:pt x="0" y="738"/>
                  <a:pt x="335" y="1620"/>
                  <a:pt x="1064" y="1650"/>
                </a:cubicBezTo>
                <a:cubicBezTo>
                  <a:pt x="1551" y="1650"/>
                  <a:pt x="1915" y="1285"/>
                  <a:pt x="1915" y="829"/>
                </a:cubicBezTo>
                <a:cubicBezTo>
                  <a:pt x="1915" y="329"/>
                  <a:pt x="1500" y="0"/>
                  <a:pt x="10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9"/>
          <p:cNvSpPr/>
          <p:nvPr/>
        </p:nvSpPr>
        <p:spPr>
          <a:xfrm>
            <a:off x="1282255" y="536593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0"/>
                </a:moveTo>
                <a:cubicBezTo>
                  <a:pt x="366" y="0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0"/>
                  <a:pt x="8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9"/>
          <p:cNvSpPr/>
          <p:nvPr/>
        </p:nvSpPr>
        <p:spPr>
          <a:xfrm>
            <a:off x="1282255" y="770306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6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6"/>
                  <a:pt x="1278" y="0"/>
                  <a:pt x="8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9"/>
          <p:cNvSpPr/>
          <p:nvPr/>
        </p:nvSpPr>
        <p:spPr>
          <a:xfrm>
            <a:off x="1270683" y="100470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8" y="0"/>
                  <a:pt x="695" y="78"/>
                  <a:pt x="518" y="256"/>
                </a:cubicBezTo>
                <a:cubicBezTo>
                  <a:pt x="1" y="773"/>
                  <a:pt x="366" y="1654"/>
                  <a:pt x="1126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9"/>
          <p:cNvSpPr/>
          <p:nvPr/>
        </p:nvSpPr>
        <p:spPr>
          <a:xfrm>
            <a:off x="1028900" y="53663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9"/>
          <p:cNvSpPr/>
          <p:nvPr/>
        </p:nvSpPr>
        <p:spPr>
          <a:xfrm>
            <a:off x="1028900" y="77034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9"/>
          <p:cNvSpPr/>
          <p:nvPr/>
        </p:nvSpPr>
        <p:spPr>
          <a:xfrm>
            <a:off x="1028900" y="100470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5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9"/>
          <p:cNvSpPr/>
          <p:nvPr/>
        </p:nvSpPr>
        <p:spPr>
          <a:xfrm>
            <a:off x="796329" y="536593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/>
          <p:cNvSpPr/>
          <p:nvPr/>
        </p:nvSpPr>
        <p:spPr>
          <a:xfrm>
            <a:off x="796329" y="770306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9"/>
          <p:cNvSpPr/>
          <p:nvPr/>
        </p:nvSpPr>
        <p:spPr>
          <a:xfrm>
            <a:off x="785938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45" y="1289"/>
                  <a:pt x="1945" y="833"/>
                </a:cubicBezTo>
                <a:cubicBezTo>
                  <a:pt x="1945" y="340"/>
                  <a:pt x="1529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19"/>
          <p:cNvSpPr/>
          <p:nvPr/>
        </p:nvSpPr>
        <p:spPr>
          <a:xfrm>
            <a:off x="542975" y="53663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9"/>
          <p:cNvSpPr/>
          <p:nvPr/>
        </p:nvSpPr>
        <p:spPr>
          <a:xfrm>
            <a:off x="542975" y="77034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9"/>
          <p:cNvSpPr/>
          <p:nvPr/>
        </p:nvSpPr>
        <p:spPr>
          <a:xfrm>
            <a:off x="542975" y="100470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22" y="0"/>
                </a:moveTo>
                <a:cubicBezTo>
                  <a:pt x="921" y="0"/>
                  <a:pt x="715" y="78"/>
                  <a:pt x="547" y="256"/>
                </a:cubicBezTo>
                <a:cubicBezTo>
                  <a:pt x="0" y="773"/>
                  <a:pt x="395" y="1654"/>
                  <a:pt x="1125" y="1654"/>
                </a:cubicBezTo>
                <a:cubicBezTo>
                  <a:pt x="1581" y="1654"/>
                  <a:pt x="1945" y="1289"/>
                  <a:pt x="1945" y="833"/>
                </a:cubicBezTo>
                <a:cubicBezTo>
                  <a:pt x="1945" y="340"/>
                  <a:pt x="1543" y="0"/>
                  <a:pt x="1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9"/>
          <p:cNvSpPr/>
          <p:nvPr/>
        </p:nvSpPr>
        <p:spPr>
          <a:xfrm>
            <a:off x="289617" y="536669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9"/>
          <p:cNvSpPr/>
          <p:nvPr/>
        </p:nvSpPr>
        <p:spPr>
          <a:xfrm>
            <a:off x="289617" y="770382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9"/>
          <p:cNvSpPr/>
          <p:nvPr/>
        </p:nvSpPr>
        <p:spPr>
          <a:xfrm>
            <a:off x="289617" y="1004742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19"/>
          <p:cNvSpPr/>
          <p:nvPr/>
        </p:nvSpPr>
        <p:spPr>
          <a:xfrm>
            <a:off x="58226" y="536631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19"/>
          <p:cNvSpPr/>
          <p:nvPr/>
        </p:nvSpPr>
        <p:spPr>
          <a:xfrm>
            <a:off x="58226" y="770344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9"/>
          <p:cNvSpPr/>
          <p:nvPr/>
        </p:nvSpPr>
        <p:spPr>
          <a:xfrm>
            <a:off x="46654" y="1004742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●"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59" r:id="rId5"/>
    <p:sldLayoutId id="214748366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34"/>
          <p:cNvSpPr txBox="1">
            <a:spLocks noGrp="1"/>
          </p:cNvSpPr>
          <p:nvPr>
            <p:ph type="ctrTitle"/>
          </p:nvPr>
        </p:nvSpPr>
        <p:spPr>
          <a:xfrm>
            <a:off x="98589" y="1425663"/>
            <a:ext cx="4834269" cy="25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DESIGNING AND DEVELOPMENT </a:t>
            </a:r>
            <a:r>
              <a:rPr lang="en-US" sz="2000" b="1" dirty="0">
                <a:solidFill>
                  <a:schemeClr val="tx1"/>
                </a:solidFill>
              </a:rPr>
              <a:t>OF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MASSIVE OPEN ONLINE COURSE FOR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FATONI UNIVERSITY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(FTU MOOC)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3116" name="Google Shape;3116;p34"/>
          <p:cNvSpPr txBox="1">
            <a:spLocks noGrp="1"/>
          </p:cNvSpPr>
          <p:nvPr>
            <p:ph type="subTitle" idx="1"/>
          </p:nvPr>
        </p:nvSpPr>
        <p:spPr>
          <a:xfrm>
            <a:off x="708433" y="3773463"/>
            <a:ext cx="39558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1"/>
            <a:r>
              <a:rPr lang="en-US" sz="1800" dirty="0">
                <a:latin typeface="TH Baijam" panose="02000506000000020004" pitchFamily="2" charset="-34"/>
                <a:cs typeface="TH Baijam" panose="02000506000000020004" pitchFamily="2" charset="-34"/>
              </a:rPr>
              <a:t>1. HIYAM SASU    602431008</a:t>
            </a:r>
          </a:p>
          <a:p>
            <a:pPr algn="l" rtl="1"/>
            <a:r>
              <a:rPr lang="en-US" sz="1800" dirty="0">
                <a:latin typeface="TH Baijam" panose="02000506000000020004" pitchFamily="2" charset="-34"/>
                <a:cs typeface="TH Baijam" panose="02000506000000020004" pitchFamily="2" charset="-34"/>
              </a:rPr>
              <a:t>2. E-BADIYAH JEHSANI    592431013  </a:t>
            </a:r>
          </a:p>
        </p:txBody>
      </p:sp>
      <p:pic>
        <p:nvPicPr>
          <p:cNvPr id="5" name="Picture 6" descr="C:\Users\ibtisam_alhamdee\Downloads\EdmodoGE\logo color png.png">
            <a:extLst>
              <a:ext uri="{FF2B5EF4-FFF2-40B4-BE49-F238E27FC236}">
                <a16:creationId xmlns:a16="http://schemas.microsoft.com/office/drawing/2014/main" id="{54820DAD-BA73-44FA-9A28-11394B7FE5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17" y="1060157"/>
            <a:ext cx="2873226" cy="22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38" y="551942"/>
            <a:ext cx="3175591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4.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User Account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82445"/>
              </p:ext>
            </p:extLst>
          </p:nvPr>
        </p:nvGraphicFramePr>
        <p:xfrm>
          <a:off x="1127051" y="1263060"/>
          <a:ext cx="7308112" cy="36002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7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89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view student profile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view lecturer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CRUD student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CRUD lecturer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63472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Lecturer can view student profile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2230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CRUD own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81270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Student can view lecturer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61285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ADD_04_08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Student can CRUD own profile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15169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641263" y="1857072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DB07AB3-6E3D-4781-8B11-E723D37A669D}"/>
              </a:ext>
            </a:extLst>
          </p:cNvPr>
          <p:cNvSpPr/>
          <p:nvPr/>
        </p:nvSpPr>
        <p:spPr>
          <a:xfrm>
            <a:off x="7641264" y="2226669"/>
            <a:ext cx="446567" cy="1842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AA334D1-2A7E-484A-82FE-97DBB3D2FB87}"/>
              </a:ext>
            </a:extLst>
          </p:cNvPr>
          <p:cNvSpPr/>
          <p:nvPr/>
        </p:nvSpPr>
        <p:spPr>
          <a:xfrm>
            <a:off x="7641264" y="2635323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60491B35-9FAC-44E0-8F04-C32F29B6F9CB}"/>
              </a:ext>
            </a:extLst>
          </p:cNvPr>
          <p:cNvSpPr/>
          <p:nvPr/>
        </p:nvSpPr>
        <p:spPr>
          <a:xfrm>
            <a:off x="7641263" y="3010649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E25AA07-9178-4819-9500-F85B9CCD366B}"/>
              </a:ext>
            </a:extLst>
          </p:cNvPr>
          <p:cNvSpPr/>
          <p:nvPr/>
        </p:nvSpPr>
        <p:spPr>
          <a:xfrm>
            <a:off x="7641263" y="3382362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0CF71C3F-ABA2-4055-BCBF-E029D64C42FD}"/>
              </a:ext>
            </a:extLst>
          </p:cNvPr>
          <p:cNvSpPr/>
          <p:nvPr/>
        </p:nvSpPr>
        <p:spPr>
          <a:xfrm>
            <a:off x="7641264" y="3803568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87D07D7-B655-4499-9B61-9F7F10899D21}"/>
              </a:ext>
            </a:extLst>
          </p:cNvPr>
          <p:cNvSpPr/>
          <p:nvPr/>
        </p:nvSpPr>
        <p:spPr>
          <a:xfrm>
            <a:off x="7641264" y="4212222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FA8B44F-A65C-4B6C-A88C-8C6BDF9DC29F}"/>
              </a:ext>
            </a:extLst>
          </p:cNvPr>
          <p:cNvSpPr/>
          <p:nvPr/>
        </p:nvSpPr>
        <p:spPr>
          <a:xfrm>
            <a:off x="7641263" y="4587548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7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289" y="477228"/>
            <a:ext cx="2523460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5.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Courses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8" name="ตาราง 6">
            <a:extLst>
              <a:ext uri="{FF2B5EF4-FFF2-40B4-BE49-F238E27FC236}">
                <a16:creationId xmlns:a16="http://schemas.microsoft.com/office/drawing/2014/main" id="{6B9C9185-6F75-4D8A-8AB8-59854FE3C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189277"/>
              </p:ext>
            </p:extLst>
          </p:nvPr>
        </p:nvGraphicFramePr>
        <p:xfrm>
          <a:off x="1141228" y="1291413"/>
          <a:ext cx="7308112" cy="35853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7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89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49296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REF_05_01, (ER_05_01)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CRUD course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REF_05_02, (ER_05_02)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Admin can CRUD course categories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REF_05_03, (ER_05_03)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CRUD course subcategories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REF_05_04, (ER_05_04)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Lecturer can CRUD course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63472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REF_05_05, (ER_05_05)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Lecturer can view they own course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22308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REF_05_06, (ER_05_06)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choose course category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81270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REF_05_07, (ER_05_07)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follow student course progress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61285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REF_05_08, (ER_05_08)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Student can register course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15169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REF_05_09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Student can view they own course progress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589307"/>
                  </a:ext>
                </a:extLst>
              </a:tr>
            </a:tbl>
          </a:graphicData>
        </a:graphic>
      </p:graphicFrame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509E808-BA04-49C0-AACB-84AD87CE6023}"/>
              </a:ext>
            </a:extLst>
          </p:cNvPr>
          <p:cNvSpPr/>
          <p:nvPr/>
        </p:nvSpPr>
        <p:spPr>
          <a:xfrm>
            <a:off x="7634174" y="1828719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113422E-DBD6-4A7F-A89A-0BB66431A241}"/>
              </a:ext>
            </a:extLst>
          </p:cNvPr>
          <p:cNvSpPr/>
          <p:nvPr/>
        </p:nvSpPr>
        <p:spPr>
          <a:xfrm>
            <a:off x="7634175" y="2161815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B16C831D-2D04-4071-A2C2-64D77D465F8B}"/>
              </a:ext>
            </a:extLst>
          </p:cNvPr>
          <p:cNvSpPr/>
          <p:nvPr/>
        </p:nvSpPr>
        <p:spPr>
          <a:xfrm>
            <a:off x="7634175" y="2513765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1ADBDD4-B3A2-4D13-8F8C-9E4C6C5925EF}"/>
              </a:ext>
            </a:extLst>
          </p:cNvPr>
          <p:cNvSpPr/>
          <p:nvPr/>
        </p:nvSpPr>
        <p:spPr>
          <a:xfrm>
            <a:off x="7634174" y="2867823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E786E888-A658-4EA2-9959-4DAA7D221EE0}"/>
              </a:ext>
            </a:extLst>
          </p:cNvPr>
          <p:cNvSpPr/>
          <p:nvPr/>
        </p:nvSpPr>
        <p:spPr>
          <a:xfrm>
            <a:off x="7634174" y="3218270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88044BA-061A-4953-9826-4AF3AEA2F11F}"/>
              </a:ext>
            </a:extLst>
          </p:cNvPr>
          <p:cNvSpPr/>
          <p:nvPr/>
        </p:nvSpPr>
        <p:spPr>
          <a:xfrm>
            <a:off x="7634174" y="3559111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82A9FCE-F240-4F29-9DD1-F4B0CC79B2C8}"/>
              </a:ext>
            </a:extLst>
          </p:cNvPr>
          <p:cNvSpPr/>
          <p:nvPr/>
        </p:nvSpPr>
        <p:spPr>
          <a:xfrm>
            <a:off x="7634174" y="391106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38CE7BE6-08C1-48DC-99F6-C75CE906DAB4}"/>
              </a:ext>
            </a:extLst>
          </p:cNvPr>
          <p:cNvSpPr/>
          <p:nvPr/>
        </p:nvSpPr>
        <p:spPr>
          <a:xfrm>
            <a:off x="7634173" y="4265119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A040DD3-8581-4E03-970E-9CA7537CB0DB}"/>
              </a:ext>
            </a:extLst>
          </p:cNvPr>
          <p:cNvSpPr/>
          <p:nvPr/>
        </p:nvSpPr>
        <p:spPr>
          <a:xfrm>
            <a:off x="7634173" y="4615566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7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05" y="1171888"/>
            <a:ext cx="3622158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6.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Courses Lessons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42922"/>
              </p:ext>
            </p:extLst>
          </p:nvPr>
        </p:nvGraphicFramePr>
        <p:xfrm>
          <a:off x="1275908" y="1794688"/>
          <a:ext cx="7308112" cy="24375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REF_06_01,(ER_06_01)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Admin can CRUD lesson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_06_02, (ER_06_02)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CRUD lesson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_06_03, (ER_06_03)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CRUD activity in course lesson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_06_04, (ER_06_04)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Lecturer can CRUD media in course lesson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63472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_06_05, (ER_06_05)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Student can study lesson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76258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33414" y="2387511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FED0445-9725-4335-BE2D-9DF91CC8B582}"/>
              </a:ext>
            </a:extLst>
          </p:cNvPr>
          <p:cNvSpPr/>
          <p:nvPr/>
        </p:nvSpPr>
        <p:spPr>
          <a:xfrm>
            <a:off x="7733415" y="2781662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F1B1BEF-70F7-41F9-967A-672A2E58CD3C}"/>
              </a:ext>
            </a:extLst>
          </p:cNvPr>
          <p:cNvSpPr/>
          <p:nvPr/>
        </p:nvSpPr>
        <p:spPr>
          <a:xfrm>
            <a:off x="7733415" y="3169052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AA06EAA6-AB9F-4A95-8E4A-B5C974117D62}"/>
              </a:ext>
            </a:extLst>
          </p:cNvPr>
          <p:cNvSpPr/>
          <p:nvPr/>
        </p:nvSpPr>
        <p:spPr>
          <a:xfrm>
            <a:off x="7733414" y="3551463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8FAC491-389D-4639-A3D9-48A7280D16C0}"/>
              </a:ext>
            </a:extLst>
          </p:cNvPr>
          <p:cNvSpPr/>
          <p:nvPr/>
        </p:nvSpPr>
        <p:spPr>
          <a:xfrm>
            <a:off x="7733414" y="3930264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6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291" y="1122269"/>
            <a:ext cx="3019647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7.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Course Quiz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48098"/>
              </p:ext>
            </p:extLst>
          </p:nvPr>
        </p:nvGraphicFramePr>
        <p:xfrm>
          <a:off x="1275908" y="1794688"/>
          <a:ext cx="7308112" cy="173207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ADD_07_01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Admin can CRUD courses examination</a:t>
                      </a:r>
                      <a:endParaRPr lang="en-US" sz="11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ADD_07_02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Lecturer can CRUD  multiple choice quiz chapter</a:t>
                      </a:r>
                      <a:endParaRPr lang="en-US" sz="11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ADD_07_03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can take quiz course</a:t>
                      </a:r>
                      <a:endParaRPr lang="en-US" sz="11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33414" y="238751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FBD8D11-D6EB-4438-9490-87D7B1F0D3C6}"/>
              </a:ext>
            </a:extLst>
          </p:cNvPr>
          <p:cNvSpPr/>
          <p:nvPr/>
        </p:nvSpPr>
        <p:spPr>
          <a:xfrm>
            <a:off x="7733413" y="2794160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05255D8-5F5F-4618-A064-EC1FAA7A14CC}"/>
              </a:ext>
            </a:extLst>
          </p:cNvPr>
          <p:cNvSpPr/>
          <p:nvPr/>
        </p:nvSpPr>
        <p:spPr>
          <a:xfrm>
            <a:off x="7733412" y="3255838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3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08" y="1171888"/>
            <a:ext cx="3019647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8.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Quiz Result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7978"/>
              </p:ext>
            </p:extLst>
          </p:nvPr>
        </p:nvGraphicFramePr>
        <p:xfrm>
          <a:off x="1275908" y="1794688"/>
          <a:ext cx="7308112" cy="16624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ADD_08_01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Admin can view study result of student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ADD_08_02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Lecturer can view study result of student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ADD_08_03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can view their own study result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54679" y="238751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8337A915-BEA3-4174-9676-E73A2389516E}"/>
              </a:ext>
            </a:extLst>
          </p:cNvPr>
          <p:cNvSpPr/>
          <p:nvPr/>
        </p:nvSpPr>
        <p:spPr>
          <a:xfrm>
            <a:off x="7768853" y="2787072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D7EEC89-7615-4F0F-AA21-2DB38AC26476}"/>
              </a:ext>
            </a:extLst>
          </p:cNvPr>
          <p:cNvSpPr/>
          <p:nvPr/>
        </p:nvSpPr>
        <p:spPr>
          <a:xfrm>
            <a:off x="7768852" y="3177868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9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71" y="1171888"/>
            <a:ext cx="3019647" cy="622800"/>
          </a:xfrm>
        </p:spPr>
        <p:txBody>
          <a:bodyPr/>
          <a:lstStyle/>
          <a:p>
            <a:pPr algn="l"/>
            <a:r>
              <a:rPr lang="en-US" sz="2000" b="1" dirty="0">
                <a:latin typeface="Arial (เนื้อความ)"/>
              </a:rPr>
              <a:t>9.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Price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7503"/>
              </p:ext>
            </p:extLst>
          </p:nvPr>
        </p:nvGraphicFramePr>
        <p:xfrm>
          <a:off x="1275908" y="1794688"/>
          <a:ext cx="7308112" cy="16624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ADD_09_01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Admin can manage the price</a:t>
                      </a:r>
                      <a:endParaRPr lang="en-US" sz="11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ADD_09_02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Lecturer can CRUD the price</a:t>
                      </a:r>
                      <a:endParaRPr lang="en-US" sz="11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ADD_09_03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can pay the courses</a:t>
                      </a:r>
                      <a:endParaRPr lang="en-US" sz="11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54679" y="2387511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1D0BF8E-15D5-44EA-8C46-49AD66957C68}"/>
              </a:ext>
            </a:extLst>
          </p:cNvPr>
          <p:cNvSpPr/>
          <p:nvPr/>
        </p:nvSpPr>
        <p:spPr>
          <a:xfrm>
            <a:off x="7754679" y="2780584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E53923B-AA7A-43C7-AAAA-F717E238FA5E}"/>
              </a:ext>
            </a:extLst>
          </p:cNvPr>
          <p:cNvSpPr/>
          <p:nvPr/>
        </p:nvSpPr>
        <p:spPr>
          <a:xfrm>
            <a:off x="7754679" y="3174872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6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71" y="1171888"/>
            <a:ext cx="3834808" cy="622800"/>
          </a:xfrm>
        </p:spPr>
        <p:txBody>
          <a:bodyPr/>
          <a:lstStyle/>
          <a:p>
            <a:pPr algn="l"/>
            <a:r>
              <a:rPr lang="en-US" sz="2000" b="1" dirty="0">
                <a:latin typeface="Arial (เนื้อความ)"/>
              </a:rPr>
              <a:t>10.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Course Certificate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90756"/>
              </p:ext>
            </p:extLst>
          </p:nvPr>
        </p:nvGraphicFramePr>
        <p:xfrm>
          <a:off x="1275908" y="1794688"/>
          <a:ext cx="7308112" cy="127487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ADD_10_01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</a:rPr>
                        <a:t>Lecturer can manage certificate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ADD_10_02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student can get certificate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54679" y="2387511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81652D7-D5C6-4271-821C-5DBFCF43EF0A}"/>
              </a:ext>
            </a:extLst>
          </p:cNvPr>
          <p:cNvSpPr/>
          <p:nvPr/>
        </p:nvSpPr>
        <p:spPr>
          <a:xfrm>
            <a:off x="7754679" y="2795092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7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71" y="1171888"/>
            <a:ext cx="5429692" cy="622800"/>
          </a:xfrm>
        </p:spPr>
        <p:txBody>
          <a:bodyPr/>
          <a:lstStyle/>
          <a:p>
            <a:pPr algn="l"/>
            <a:r>
              <a:rPr lang="en-US" sz="2000" b="1" dirty="0">
                <a:latin typeface="Arial (เนื้อความ)"/>
              </a:rPr>
              <a:t>11.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Discussion and Comment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11941"/>
              </p:ext>
            </p:extLst>
          </p:nvPr>
        </p:nvGraphicFramePr>
        <p:xfrm>
          <a:off x="1275908" y="1794688"/>
          <a:ext cx="7308112" cy="127487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 (เนื้อความ)"/>
                          <a:ea typeface="+mn-ea"/>
                          <a:cs typeface="+mn-cs"/>
                          <a:sym typeface="Arial"/>
                        </a:rPr>
                        <a:t>11_01</a:t>
                      </a:r>
                      <a:endParaRPr lang="en-US" sz="1200" dirty="0">
                        <a:latin typeface="Arial (เนื้อความ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Admin can manage comments</a:t>
                      </a:r>
                      <a:endParaRPr lang="en-US" sz="11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ADD_11_02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User can CRUD comments</a:t>
                      </a:r>
                      <a:endParaRPr lang="en-US" sz="11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754679" y="2387511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A8EC9C2-CAC5-45D1-8D36-E8D5506C1560}"/>
              </a:ext>
            </a:extLst>
          </p:cNvPr>
          <p:cNvSpPr/>
          <p:nvPr/>
        </p:nvSpPr>
        <p:spPr>
          <a:xfrm>
            <a:off x="7754679" y="2788004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38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043" y="1256948"/>
            <a:ext cx="5429692" cy="622800"/>
          </a:xfrm>
        </p:spPr>
        <p:txBody>
          <a:bodyPr/>
          <a:lstStyle/>
          <a:p>
            <a:pPr algn="l"/>
            <a:r>
              <a:rPr lang="en-US" sz="2000" b="1" dirty="0">
                <a:latin typeface="Arial (เนื้อความ)"/>
              </a:rPr>
              <a:t>Result</a:t>
            </a:r>
          </a:p>
        </p:txBody>
      </p:sp>
      <p:graphicFrame>
        <p:nvGraphicFramePr>
          <p:cNvPr id="2" name="ตาราง 2">
            <a:extLst>
              <a:ext uri="{FF2B5EF4-FFF2-40B4-BE49-F238E27FC236}">
                <a16:creationId xmlns:a16="http://schemas.microsoft.com/office/drawing/2014/main" id="{9607DC1B-0148-44A8-BF34-0D9360514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18795"/>
              </p:ext>
            </p:extLst>
          </p:nvPr>
        </p:nvGraphicFramePr>
        <p:xfrm>
          <a:off x="1938670" y="1950336"/>
          <a:ext cx="4515294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257647">
                  <a:extLst>
                    <a:ext uri="{9D8B030D-6E8A-4147-A177-3AD203B41FA5}">
                      <a16:colId xmlns:a16="http://schemas.microsoft.com/office/drawing/2014/main" val="4093222588"/>
                    </a:ext>
                  </a:extLst>
                </a:gridCol>
                <a:gridCol w="2257647">
                  <a:extLst>
                    <a:ext uri="{9D8B030D-6E8A-4147-A177-3AD203B41FA5}">
                      <a16:colId xmlns:a16="http://schemas.microsoft.com/office/drawing/2014/main" val="2793621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82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1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Home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12152515-C55B-42BF-B19A-B55463939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14179"/>
          <a:stretch/>
        </p:blipFill>
        <p:spPr bwMode="auto">
          <a:xfrm>
            <a:off x="382773" y="1346791"/>
            <a:ext cx="3735572" cy="18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295555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ไม่มีคำอธิบาย">
            <a:extLst>
              <a:ext uri="{FF2B5EF4-FFF2-40B4-BE49-F238E27FC236}">
                <a16:creationId xmlns:a16="http://schemas.microsoft.com/office/drawing/2014/main" id="{BBF65414-7955-4852-BD17-8D106388B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t="14310" b="1021"/>
          <a:stretch/>
        </p:blipFill>
        <p:spPr bwMode="auto">
          <a:xfrm>
            <a:off x="4926420" y="1333147"/>
            <a:ext cx="3848987" cy="193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6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36"/>
          <p:cNvSpPr txBox="1">
            <a:spLocks noGrp="1"/>
          </p:cNvSpPr>
          <p:nvPr>
            <p:ph type="title" idx="9"/>
          </p:nvPr>
        </p:nvSpPr>
        <p:spPr>
          <a:xfrm>
            <a:off x="5776925" y="490775"/>
            <a:ext cx="26535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2" name="Google Shape;3132;p36"/>
          <p:cNvSpPr txBox="1">
            <a:spLocks noGrp="1"/>
          </p:cNvSpPr>
          <p:nvPr>
            <p:ph type="title" idx="2"/>
          </p:nvPr>
        </p:nvSpPr>
        <p:spPr>
          <a:xfrm>
            <a:off x="1792894" y="1384913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Poppins ExtraBold" panose="020B0604020202020204" charset="0"/>
                <a:cs typeface="Poppins ExtraBold" panose="020B0604020202020204" charset="0"/>
              </a:rPr>
              <a:t>INTRODUCTION </a:t>
            </a:r>
            <a:endParaRPr lang="ko-KR" altLang="en-US" b="1" dirty="0">
              <a:solidFill>
                <a:schemeClr val="bg1"/>
              </a:solidFill>
              <a:latin typeface="Poppins ExtraBold" panose="020B0604020202020204" charset="0"/>
              <a:cs typeface="Poppins ExtraBold" panose="020B0604020202020204" charset="0"/>
            </a:endParaRPr>
          </a:p>
        </p:txBody>
      </p:sp>
      <p:sp>
        <p:nvSpPr>
          <p:cNvPr id="3133" name="Google Shape;3133;p36"/>
          <p:cNvSpPr txBox="1">
            <a:spLocks noGrp="1"/>
          </p:cNvSpPr>
          <p:nvPr>
            <p:ph type="title" idx="4"/>
          </p:nvPr>
        </p:nvSpPr>
        <p:spPr>
          <a:xfrm>
            <a:off x="1801078" y="2206050"/>
            <a:ext cx="2665581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PROBLEM STATEMENT</a:t>
            </a:r>
          </a:p>
        </p:txBody>
      </p:sp>
      <p:sp>
        <p:nvSpPr>
          <p:cNvPr id="3134" name="Google Shape;3134;p36"/>
          <p:cNvSpPr txBox="1">
            <a:spLocks noGrp="1"/>
          </p:cNvSpPr>
          <p:nvPr>
            <p:ph type="title" idx="7"/>
          </p:nvPr>
        </p:nvSpPr>
        <p:spPr>
          <a:xfrm>
            <a:off x="1801078" y="3027639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OBJECTIVE</a:t>
            </a:r>
          </a:p>
        </p:txBody>
      </p:sp>
      <p:sp>
        <p:nvSpPr>
          <p:cNvPr id="3135" name="Google Shape;3135;p36"/>
          <p:cNvSpPr txBox="1">
            <a:spLocks noGrp="1"/>
          </p:cNvSpPr>
          <p:nvPr>
            <p:ph type="title"/>
          </p:nvPr>
        </p:nvSpPr>
        <p:spPr>
          <a:xfrm>
            <a:off x="837219" y="1218147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01</a:t>
            </a:r>
            <a:endParaRPr sz="4500" dirty="0"/>
          </a:p>
        </p:txBody>
      </p:sp>
      <p:sp>
        <p:nvSpPr>
          <p:cNvPr id="3136" name="Google Shape;3136;p36"/>
          <p:cNvSpPr txBox="1">
            <a:spLocks noGrp="1"/>
          </p:cNvSpPr>
          <p:nvPr>
            <p:ph type="title" idx="3"/>
          </p:nvPr>
        </p:nvSpPr>
        <p:spPr>
          <a:xfrm>
            <a:off x="837219" y="2042670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02</a:t>
            </a:r>
            <a:endParaRPr sz="4500" dirty="0"/>
          </a:p>
        </p:txBody>
      </p:sp>
      <p:sp>
        <p:nvSpPr>
          <p:cNvPr id="3137" name="Google Shape;3137;p36"/>
          <p:cNvSpPr txBox="1">
            <a:spLocks noGrp="1"/>
          </p:cNvSpPr>
          <p:nvPr>
            <p:ph type="title" idx="6"/>
          </p:nvPr>
        </p:nvSpPr>
        <p:spPr>
          <a:xfrm>
            <a:off x="837219" y="2863841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03</a:t>
            </a:r>
            <a:endParaRPr sz="4500" dirty="0"/>
          </a:p>
        </p:txBody>
      </p:sp>
      <p:sp>
        <p:nvSpPr>
          <p:cNvPr id="3138" name="Google Shape;3138;p36"/>
          <p:cNvSpPr txBox="1">
            <a:spLocks noGrp="1"/>
          </p:cNvSpPr>
          <p:nvPr>
            <p:ph type="title" idx="13"/>
          </p:nvPr>
        </p:nvSpPr>
        <p:spPr>
          <a:xfrm>
            <a:off x="837219" y="3742062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04</a:t>
            </a:r>
            <a:endParaRPr sz="4500" dirty="0"/>
          </a:p>
        </p:txBody>
      </p:sp>
      <p:sp>
        <p:nvSpPr>
          <p:cNvPr id="3141" name="Google Shape;3141;p36"/>
          <p:cNvSpPr txBox="1">
            <a:spLocks noGrp="1"/>
          </p:cNvSpPr>
          <p:nvPr>
            <p:ph type="title" idx="16"/>
          </p:nvPr>
        </p:nvSpPr>
        <p:spPr>
          <a:xfrm>
            <a:off x="4707725" y="1398550"/>
            <a:ext cx="1069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05</a:t>
            </a:r>
            <a:endParaRPr sz="4500" dirty="0"/>
          </a:p>
        </p:txBody>
      </p:sp>
      <p:sp>
        <p:nvSpPr>
          <p:cNvPr id="3142" name="Google Shape;3142;p36"/>
          <p:cNvSpPr txBox="1">
            <a:spLocks noGrp="1"/>
          </p:cNvSpPr>
          <p:nvPr>
            <p:ph type="title" idx="17"/>
          </p:nvPr>
        </p:nvSpPr>
        <p:spPr>
          <a:xfrm>
            <a:off x="1829925" y="3868280"/>
            <a:ext cx="2877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Poppins ExtraBold" panose="020B0604020202020204" charset="0"/>
                <a:cs typeface="Poppins ExtraBold" panose="020B0604020202020204" charset="0"/>
              </a:rPr>
              <a:t>METHODOLOGY 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45" name="Google Shape;3145;p36"/>
          <p:cNvSpPr txBox="1">
            <a:spLocks noGrp="1"/>
          </p:cNvSpPr>
          <p:nvPr>
            <p:ph type="title" idx="20"/>
          </p:nvPr>
        </p:nvSpPr>
        <p:spPr>
          <a:xfrm>
            <a:off x="5634669" y="1529098"/>
            <a:ext cx="245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Poppins ExtraBold" panose="020B0604020202020204" charset="0"/>
                <a:cs typeface="Poppins ExtraBold" panose="020B0604020202020204" charset="0"/>
              </a:rPr>
              <a:t>SUMMARY</a:t>
            </a:r>
            <a:br>
              <a:rPr lang="ko-KR" altLang="en-US" sz="1700" b="1" dirty="0">
                <a:solidFill>
                  <a:schemeClr val="bg1"/>
                </a:solidFill>
                <a:latin typeface="Poppins ExtraBold" panose="020B0604020202020204" charset="0"/>
                <a:cs typeface="Poppins ExtraBold" panose="020B0604020202020204" charset="0"/>
              </a:rPr>
            </a:b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Lo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gin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295555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3128AC4B-E1DC-4D4B-AD05-54C8F9674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4172"/>
          <a:stretch/>
        </p:blipFill>
        <p:spPr bwMode="auto">
          <a:xfrm>
            <a:off x="439478" y="1326856"/>
            <a:ext cx="3804027" cy="192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ไม่มีคำอธิบาย">
            <a:extLst>
              <a:ext uri="{FF2B5EF4-FFF2-40B4-BE49-F238E27FC236}">
                <a16:creationId xmlns:a16="http://schemas.microsoft.com/office/drawing/2014/main" id="{A4E1DAE6-54C3-422E-9069-C1EC82B0A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4035"/>
          <a:stretch/>
        </p:blipFill>
        <p:spPr bwMode="auto">
          <a:xfrm>
            <a:off x="4857967" y="1326856"/>
            <a:ext cx="3797925" cy="192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7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Register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16819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49F82C67-2D36-42AD-8258-F27D6F1AE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3897"/>
          <a:stretch/>
        </p:blipFill>
        <p:spPr bwMode="auto">
          <a:xfrm>
            <a:off x="4876801" y="1381568"/>
            <a:ext cx="3959127" cy="201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ไม่มีคำอธิบาย">
            <a:extLst>
              <a:ext uri="{FF2B5EF4-FFF2-40B4-BE49-F238E27FC236}">
                <a16:creationId xmlns:a16="http://schemas.microsoft.com/office/drawing/2014/main" id="{C958C910-7633-4D28-8C2F-EFA77C830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4035"/>
          <a:stretch/>
        </p:blipFill>
        <p:spPr bwMode="auto">
          <a:xfrm>
            <a:off x="276597" y="1381567"/>
            <a:ext cx="3962251" cy="201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87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Dashboard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ไม่มีคำอธิบาย">
            <a:extLst>
              <a:ext uri="{FF2B5EF4-FFF2-40B4-BE49-F238E27FC236}">
                <a16:creationId xmlns:a16="http://schemas.microsoft.com/office/drawing/2014/main" id="{61A013A8-1FAA-495F-9843-3F60A028C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759"/>
          <a:stretch/>
        </p:blipFill>
        <p:spPr bwMode="auto">
          <a:xfrm>
            <a:off x="4919329" y="1409152"/>
            <a:ext cx="3938484" cy="20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ไม่มีคำอธิบาย">
            <a:extLst>
              <a:ext uri="{FF2B5EF4-FFF2-40B4-BE49-F238E27FC236}">
                <a16:creationId xmlns:a16="http://schemas.microsoft.com/office/drawing/2014/main" id="{A6B68DBD-570C-40EB-A0B0-D2F2AED1C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13345"/>
          <a:stretch/>
        </p:blipFill>
        <p:spPr bwMode="auto">
          <a:xfrm>
            <a:off x="332261" y="1406077"/>
            <a:ext cx="3938484" cy="20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02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Admin manage status of Lecturer and  Student 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065FD602-4AC8-473B-867B-43AC6169E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13483"/>
          <a:stretch/>
        </p:blipFill>
        <p:spPr bwMode="auto">
          <a:xfrm>
            <a:off x="220169" y="1343521"/>
            <a:ext cx="4082474" cy="20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ไม่มีคำอธิบาย">
            <a:extLst>
              <a:ext uri="{FF2B5EF4-FFF2-40B4-BE49-F238E27FC236}">
                <a16:creationId xmlns:a16="http://schemas.microsoft.com/office/drawing/2014/main" id="{4A82A901-F791-4DAC-B073-FC7E02A08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4035"/>
          <a:stretch/>
        </p:blipFill>
        <p:spPr bwMode="auto">
          <a:xfrm>
            <a:off x="4862621" y="1343521"/>
            <a:ext cx="4082475" cy="20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16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Manage courses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ไม่มีคำอธิบาย">
            <a:extLst>
              <a:ext uri="{FF2B5EF4-FFF2-40B4-BE49-F238E27FC236}">
                <a16:creationId xmlns:a16="http://schemas.microsoft.com/office/drawing/2014/main" id="{75701566-80DA-480A-BA72-3C1DE8CD3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13483"/>
          <a:stretch/>
        </p:blipFill>
        <p:spPr bwMode="auto">
          <a:xfrm>
            <a:off x="4940377" y="1471084"/>
            <a:ext cx="3980870" cy="20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ไม่มีคำอธิบาย">
            <a:extLst>
              <a:ext uri="{FF2B5EF4-FFF2-40B4-BE49-F238E27FC236}">
                <a16:creationId xmlns:a16="http://schemas.microsoft.com/office/drawing/2014/main" id="{0ABE2B3B-A2A8-4716-AB1C-E93EEDAE5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13772"/>
          <a:stretch/>
        </p:blipFill>
        <p:spPr bwMode="auto">
          <a:xfrm>
            <a:off x="265280" y="1469756"/>
            <a:ext cx="3991483" cy="20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94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Manage quiz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ไม่มีคำอธิบาย">
            <a:extLst>
              <a:ext uri="{FF2B5EF4-FFF2-40B4-BE49-F238E27FC236}">
                <a16:creationId xmlns:a16="http://schemas.microsoft.com/office/drawing/2014/main" id="{50EDCBD7-DA34-46E1-B5A6-1D1D11745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621"/>
          <a:stretch/>
        </p:blipFill>
        <p:spPr bwMode="auto">
          <a:xfrm>
            <a:off x="4862621" y="1372051"/>
            <a:ext cx="4060412" cy="20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ไม่มีคำอธิบาย">
            <a:extLst>
              <a:ext uri="{FF2B5EF4-FFF2-40B4-BE49-F238E27FC236}">
                <a16:creationId xmlns:a16="http://schemas.microsoft.com/office/drawing/2014/main" id="{80270196-17CD-4A7E-B072-08D6FA781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897"/>
          <a:stretch/>
        </p:blipFill>
        <p:spPr bwMode="auto">
          <a:xfrm>
            <a:off x="220967" y="1372051"/>
            <a:ext cx="4073419" cy="20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5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813303" y="4188002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Manage result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194" name="Picture 2" descr="ไม่มีคำอธิบาย">
            <a:extLst>
              <a:ext uri="{FF2B5EF4-FFF2-40B4-BE49-F238E27FC236}">
                <a16:creationId xmlns:a16="http://schemas.microsoft.com/office/drawing/2014/main" id="{CDD6FD67-3526-4156-955A-C10E9B2F4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13759"/>
          <a:stretch/>
        </p:blipFill>
        <p:spPr bwMode="auto">
          <a:xfrm>
            <a:off x="1587795" y="1315028"/>
            <a:ext cx="5558000" cy="28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37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View course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ไม่มีคำอธิบาย">
            <a:extLst>
              <a:ext uri="{FF2B5EF4-FFF2-40B4-BE49-F238E27FC236}">
                <a16:creationId xmlns:a16="http://schemas.microsoft.com/office/drawing/2014/main" id="{CB6EB4C0-DEA9-43AD-8293-1E52FC0B2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4172"/>
          <a:stretch/>
        </p:blipFill>
        <p:spPr bwMode="auto">
          <a:xfrm>
            <a:off x="4898064" y="1409152"/>
            <a:ext cx="4069157" cy="20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ไม่มีคำอธิบาย">
            <a:extLst>
              <a:ext uri="{FF2B5EF4-FFF2-40B4-BE49-F238E27FC236}">
                <a16:creationId xmlns:a16="http://schemas.microsoft.com/office/drawing/2014/main" id="{3DD607EC-0AC8-4FFB-8F93-21D7CF30F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13621"/>
          <a:stretch/>
        </p:blipFill>
        <p:spPr bwMode="auto">
          <a:xfrm>
            <a:off x="251881" y="1409153"/>
            <a:ext cx="4036583" cy="20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7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CRUD study program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0264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ไม่มีคำอธิบาย">
            <a:extLst>
              <a:ext uri="{FF2B5EF4-FFF2-40B4-BE49-F238E27FC236}">
                <a16:creationId xmlns:a16="http://schemas.microsoft.com/office/drawing/2014/main" id="{134B08D0-FECB-4C0F-A4CE-400915610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13483"/>
          <a:stretch/>
        </p:blipFill>
        <p:spPr bwMode="auto">
          <a:xfrm>
            <a:off x="172367" y="1344615"/>
            <a:ext cx="4094832" cy="20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ไม่มีคำอธิบาย">
            <a:extLst>
              <a:ext uri="{FF2B5EF4-FFF2-40B4-BE49-F238E27FC236}">
                <a16:creationId xmlns:a16="http://schemas.microsoft.com/office/drawing/2014/main" id="{20D2AD1F-A00C-406D-8E67-0FFFD419C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14310"/>
          <a:stretch/>
        </p:blipFill>
        <p:spPr bwMode="auto">
          <a:xfrm>
            <a:off x="4834273" y="1344615"/>
            <a:ext cx="4134370" cy="20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69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Study program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ไม่มีคำอธิบาย">
            <a:extLst>
              <a:ext uri="{FF2B5EF4-FFF2-40B4-BE49-F238E27FC236}">
                <a16:creationId xmlns:a16="http://schemas.microsoft.com/office/drawing/2014/main" id="{F1667CB0-0411-406A-BB04-36F16466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2931"/>
          <a:stretch/>
        </p:blipFill>
        <p:spPr bwMode="auto">
          <a:xfrm>
            <a:off x="163032" y="1333442"/>
            <a:ext cx="4102434" cy="21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ไม่มีคำอธิบาย">
            <a:extLst>
              <a:ext uri="{FF2B5EF4-FFF2-40B4-BE49-F238E27FC236}">
                <a16:creationId xmlns:a16="http://schemas.microsoft.com/office/drawing/2014/main" id="{ED7F1C27-2476-4A09-8CF4-AFBEDE186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4172"/>
          <a:stretch/>
        </p:blipFill>
        <p:spPr bwMode="auto">
          <a:xfrm>
            <a:off x="4878535" y="1333442"/>
            <a:ext cx="4161753" cy="21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3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35"/>
          <p:cNvSpPr txBox="1">
            <a:spLocks noGrp="1"/>
          </p:cNvSpPr>
          <p:nvPr>
            <p:ph type="title"/>
          </p:nvPr>
        </p:nvSpPr>
        <p:spPr>
          <a:xfrm>
            <a:off x="5776924" y="490775"/>
            <a:ext cx="2896847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r>
              <a:rPr lang="en-US" altLang="ko-KR" b="1" dirty="0">
                <a:cs typeface="Arial" pitchFamily="34" charset="0"/>
              </a:rPr>
              <a:t>  INTRODUCTION 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14B402B-B974-47AC-AA70-19A153222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306" y="2765991"/>
            <a:ext cx="7717500" cy="1340990"/>
          </a:xfrm>
        </p:spPr>
        <p:txBody>
          <a:bodyPr/>
          <a:lstStyle/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This project is an online study and it is for everyone</a:t>
            </a:r>
          </a:p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that do not have time to take a note at the time of the lesson </a:t>
            </a:r>
          </a:p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or have special cases who cannot attend classes. </a:t>
            </a:r>
            <a:endParaRPr lang="en-US" sz="1600" b="1" dirty="0">
              <a:solidFill>
                <a:schemeClr val="tx1"/>
              </a:solidFill>
              <a:latin typeface="Arial (เนื้อความ)"/>
            </a:endParaRP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9A742E08-40E7-42D8-BEA4-B23FEF7E3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23487" r="4519" b="54593"/>
          <a:stretch/>
        </p:blipFill>
        <p:spPr bwMode="auto">
          <a:xfrm>
            <a:off x="1155911" y="1478756"/>
            <a:ext cx="6609346" cy="92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iew learner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ไม่มีคำอธิบาย">
            <a:extLst>
              <a:ext uri="{FF2B5EF4-FFF2-40B4-BE49-F238E27FC236}">
                <a16:creationId xmlns:a16="http://schemas.microsoft.com/office/drawing/2014/main" id="{01C8BBC4-CA18-4EF8-9E58-0D4878F63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3759"/>
          <a:stretch/>
        </p:blipFill>
        <p:spPr bwMode="auto">
          <a:xfrm>
            <a:off x="4876797" y="1409152"/>
            <a:ext cx="4148958" cy="211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ไม่มีคำอธิบาย">
            <a:extLst>
              <a:ext uri="{FF2B5EF4-FFF2-40B4-BE49-F238E27FC236}">
                <a16:creationId xmlns:a16="http://schemas.microsoft.com/office/drawing/2014/main" id="{DB3F620A-BFBF-4120-BA5E-B272DF3A4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13483"/>
          <a:stretch/>
        </p:blipFill>
        <p:spPr bwMode="auto">
          <a:xfrm>
            <a:off x="153687" y="1409151"/>
            <a:ext cx="4139099" cy="211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527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Upload content article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479849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14F774AA-8289-4BBB-B885-D88885951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13759"/>
          <a:stretch/>
        </p:blipFill>
        <p:spPr bwMode="auto">
          <a:xfrm>
            <a:off x="5054009" y="1409152"/>
            <a:ext cx="3778101" cy="19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ไม่มีคำอธิบาย">
            <a:extLst>
              <a:ext uri="{FF2B5EF4-FFF2-40B4-BE49-F238E27FC236}">
                <a16:creationId xmlns:a16="http://schemas.microsoft.com/office/drawing/2014/main" id="{F56CB347-C8B3-4837-915C-AF32F1B24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21757"/>
          <a:stretch/>
        </p:blipFill>
        <p:spPr bwMode="auto">
          <a:xfrm>
            <a:off x="252139" y="1409152"/>
            <a:ext cx="4163912" cy="192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8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Upload content YouTube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CD5C692C-EDFD-46E3-9E99-B909C6067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483"/>
          <a:stretch/>
        </p:blipFill>
        <p:spPr bwMode="auto">
          <a:xfrm>
            <a:off x="4905152" y="1318437"/>
            <a:ext cx="4089477" cy="209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ไม่มีคำอธิบาย">
            <a:extLst>
              <a:ext uri="{FF2B5EF4-FFF2-40B4-BE49-F238E27FC236}">
                <a16:creationId xmlns:a16="http://schemas.microsoft.com/office/drawing/2014/main" id="{91664645-B7F3-4DEE-A605-AE6EE90D9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13483"/>
          <a:stretch/>
        </p:blipFill>
        <p:spPr bwMode="auto">
          <a:xfrm>
            <a:off x="191899" y="1345979"/>
            <a:ext cx="4089477" cy="20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About course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FEAFB787-5D3F-4F4B-A3AB-49F1FD81B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3897"/>
          <a:stretch/>
        </p:blipFill>
        <p:spPr bwMode="auto">
          <a:xfrm>
            <a:off x="167282" y="1330605"/>
            <a:ext cx="4118343" cy="20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ไม่มีคำอธิบาย">
            <a:extLst>
              <a:ext uri="{FF2B5EF4-FFF2-40B4-BE49-F238E27FC236}">
                <a16:creationId xmlns:a16="http://schemas.microsoft.com/office/drawing/2014/main" id="{6BA47D2E-F648-4AAD-9453-FDAA0D716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14587"/>
          <a:stretch/>
        </p:blipFill>
        <p:spPr bwMode="auto">
          <a:xfrm>
            <a:off x="4862622" y="1330605"/>
            <a:ext cx="4165120" cy="20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0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Learning program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F69C7365-2578-43BD-80FC-911706529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13759"/>
          <a:stretch/>
        </p:blipFill>
        <p:spPr bwMode="auto">
          <a:xfrm>
            <a:off x="158600" y="1318384"/>
            <a:ext cx="4151132" cy="21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ไม่มีคำอธิบาย">
            <a:extLst>
              <a:ext uri="{FF2B5EF4-FFF2-40B4-BE49-F238E27FC236}">
                <a16:creationId xmlns:a16="http://schemas.microsoft.com/office/drawing/2014/main" id="{7FC535F2-32DF-42D2-A96A-F367A221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13621"/>
          <a:stretch/>
        </p:blipFill>
        <p:spPr bwMode="auto">
          <a:xfrm>
            <a:off x="4862624" y="1318384"/>
            <a:ext cx="4147877" cy="21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179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30">
            <a:extLst>
              <a:ext uri="{FF2B5EF4-FFF2-40B4-BE49-F238E27FC236}">
                <a16:creationId xmlns:a16="http://schemas.microsoft.com/office/drawing/2014/main" id="{8E6E1F34-C7E2-4F44-B2BE-806A24883C1E}"/>
              </a:ext>
            </a:extLst>
          </p:cNvPr>
          <p:cNvSpPr txBox="1"/>
          <p:nvPr/>
        </p:nvSpPr>
        <p:spPr>
          <a:xfrm>
            <a:off x="2770773" y="3734348"/>
            <a:ext cx="3247971" cy="4890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Study category</a:t>
            </a:r>
            <a:r>
              <a:rPr lang="en-US" sz="11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page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" name="ลูกศร: ขวา 1">
            <a:extLst>
              <a:ext uri="{FF2B5EF4-FFF2-40B4-BE49-F238E27FC236}">
                <a16:creationId xmlns:a16="http://schemas.microsoft.com/office/drawing/2014/main" id="{09523BB4-6A10-4EFD-9E76-CAE0F6359B0C}"/>
              </a:ext>
            </a:extLst>
          </p:cNvPr>
          <p:cNvSpPr/>
          <p:nvPr/>
        </p:nvSpPr>
        <p:spPr>
          <a:xfrm>
            <a:off x="4338083" y="2204484"/>
            <a:ext cx="510362" cy="3672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ไม่มีคำอธิบาย">
            <a:extLst>
              <a:ext uri="{FF2B5EF4-FFF2-40B4-BE49-F238E27FC236}">
                <a16:creationId xmlns:a16="http://schemas.microsoft.com/office/drawing/2014/main" id="{0ADE68D8-855F-47DC-B866-DAE9707A4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13621"/>
          <a:stretch/>
        </p:blipFill>
        <p:spPr bwMode="auto">
          <a:xfrm>
            <a:off x="154441" y="1334290"/>
            <a:ext cx="4141114" cy="21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ไม่มีคำอธิบาย">
            <a:extLst>
              <a:ext uri="{FF2B5EF4-FFF2-40B4-BE49-F238E27FC236}">
                <a16:creationId xmlns:a16="http://schemas.microsoft.com/office/drawing/2014/main" id="{A768618A-AAEB-4E62-8141-9734664AC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13345"/>
          <a:stretch/>
        </p:blipFill>
        <p:spPr bwMode="auto">
          <a:xfrm>
            <a:off x="4876797" y="1334290"/>
            <a:ext cx="4127934" cy="21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57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40"/>
          <p:cNvSpPr txBox="1">
            <a:spLocks noGrp="1"/>
          </p:cNvSpPr>
          <p:nvPr>
            <p:ph type="title" idx="6"/>
          </p:nvPr>
        </p:nvSpPr>
        <p:spPr>
          <a:xfrm>
            <a:off x="5820769" y="540394"/>
            <a:ext cx="2736111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cs typeface="Arial" pitchFamily="34" charset="0"/>
              </a:rPr>
              <a:t>METHODOLOGY 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DAE0ADC2-2525-4CF6-BDC9-224DE744912F}"/>
              </a:ext>
            </a:extLst>
          </p:cNvPr>
          <p:cNvSpPr txBox="1"/>
          <p:nvPr/>
        </p:nvSpPr>
        <p:spPr>
          <a:xfrm>
            <a:off x="5784112" y="629433"/>
            <a:ext cx="609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accent4"/>
                </a:solidFill>
                <a:latin typeface="Poppins ExtraBold" panose="020B0604020202020204" charset="0"/>
                <a:cs typeface="Poppins ExtraBold" panose="020B0604020202020204" charset="0"/>
              </a:rPr>
              <a:t>04</a:t>
            </a:r>
            <a:endParaRPr lang="en-US" sz="2500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pic>
        <p:nvPicPr>
          <p:cNvPr id="17" name="Picture 13" descr="Image result for THE RATIONAL UNIFIED PROCESS&quot;">
            <a:extLst>
              <a:ext uri="{FF2B5EF4-FFF2-40B4-BE49-F238E27FC236}">
                <a16:creationId xmlns:a16="http://schemas.microsoft.com/office/drawing/2014/main" id="{A2546DB6-8779-4B62-9346-F40BF75D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94" y="1284110"/>
            <a:ext cx="5196840" cy="331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">
            <a:extLst>
              <a:ext uri="{FF2B5EF4-FFF2-40B4-BE49-F238E27FC236}">
                <a16:creationId xmlns:a16="http://schemas.microsoft.com/office/drawing/2014/main" id="{B027047C-5FBB-4D00-892C-544CAFEAB40A}"/>
              </a:ext>
            </a:extLst>
          </p:cNvPr>
          <p:cNvSpPr txBox="1"/>
          <p:nvPr/>
        </p:nvSpPr>
        <p:spPr>
          <a:xfrm>
            <a:off x="3120041" y="4673178"/>
            <a:ext cx="2875561" cy="39050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Figure 1: Rational Unified Process (RUP)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1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40"/>
          <p:cNvSpPr txBox="1">
            <a:spLocks noGrp="1"/>
          </p:cNvSpPr>
          <p:nvPr>
            <p:ph type="title" idx="6"/>
          </p:nvPr>
        </p:nvSpPr>
        <p:spPr>
          <a:xfrm>
            <a:off x="5820769" y="540394"/>
            <a:ext cx="2736111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cs typeface="Arial" pitchFamily="34" charset="0"/>
              </a:rPr>
              <a:t>METHODOLOGY 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DAE0ADC2-2525-4CF6-BDC9-224DE744912F}"/>
              </a:ext>
            </a:extLst>
          </p:cNvPr>
          <p:cNvSpPr txBox="1"/>
          <p:nvPr/>
        </p:nvSpPr>
        <p:spPr>
          <a:xfrm>
            <a:off x="5784112" y="629433"/>
            <a:ext cx="609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accent4"/>
                </a:solidFill>
                <a:latin typeface="Poppins ExtraBold" panose="020B0604020202020204" charset="0"/>
                <a:cs typeface="Poppins ExtraBold" panose="020B0604020202020204" charset="0"/>
              </a:rPr>
              <a:t>04</a:t>
            </a:r>
            <a:endParaRPr lang="en-US" sz="2500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grpSp>
        <p:nvGrpSpPr>
          <p:cNvPr id="25" name="Group 30">
            <a:extLst>
              <a:ext uri="{FF2B5EF4-FFF2-40B4-BE49-F238E27FC236}">
                <a16:creationId xmlns:a16="http://schemas.microsoft.com/office/drawing/2014/main" id="{B64614DA-C313-494D-A971-3FFD73AA2421}"/>
              </a:ext>
            </a:extLst>
          </p:cNvPr>
          <p:cNvGrpSpPr/>
          <p:nvPr/>
        </p:nvGrpSpPr>
        <p:grpSpPr>
          <a:xfrm>
            <a:off x="1257365" y="2217139"/>
            <a:ext cx="6712212" cy="484632"/>
            <a:chOff x="1274723" y="1970672"/>
            <a:chExt cx="6712212" cy="484632"/>
          </a:xfrm>
        </p:grpSpPr>
        <p:sp>
          <p:nvSpPr>
            <p:cNvPr id="26" name="Chevron 3">
              <a:extLst>
                <a:ext uri="{FF2B5EF4-FFF2-40B4-BE49-F238E27FC236}">
                  <a16:creationId xmlns:a16="http://schemas.microsoft.com/office/drawing/2014/main" id="{63903A89-B76C-4ACE-ACCF-93C7A59CA096}"/>
                </a:ext>
              </a:extLst>
            </p:cNvPr>
            <p:cNvSpPr/>
            <p:nvPr/>
          </p:nvSpPr>
          <p:spPr>
            <a:xfrm>
              <a:off x="1274723" y="1970672"/>
              <a:ext cx="1762419" cy="484632"/>
            </a:xfrm>
            <a:prstGeom prst="chevron">
              <a:avLst>
                <a:gd name="adj" fmla="val 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4">
              <a:extLst>
                <a:ext uri="{FF2B5EF4-FFF2-40B4-BE49-F238E27FC236}">
                  <a16:creationId xmlns:a16="http://schemas.microsoft.com/office/drawing/2014/main" id="{4D486F59-FEAF-4E6E-A169-563792A7CC85}"/>
                </a:ext>
              </a:extLst>
            </p:cNvPr>
            <p:cNvSpPr/>
            <p:nvPr/>
          </p:nvSpPr>
          <p:spPr>
            <a:xfrm>
              <a:off x="2924654" y="1970672"/>
              <a:ext cx="1762419" cy="484632"/>
            </a:xfrm>
            <a:prstGeom prst="chevron">
              <a:avLst>
                <a:gd name="adj" fmla="val 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5">
              <a:extLst>
                <a:ext uri="{FF2B5EF4-FFF2-40B4-BE49-F238E27FC236}">
                  <a16:creationId xmlns:a16="http://schemas.microsoft.com/office/drawing/2014/main" id="{6B6591C8-39C5-468A-A71D-066273C60812}"/>
                </a:ext>
              </a:extLst>
            </p:cNvPr>
            <p:cNvSpPr/>
            <p:nvPr/>
          </p:nvSpPr>
          <p:spPr>
            <a:xfrm>
              <a:off x="4574585" y="1970672"/>
              <a:ext cx="1762419" cy="484632"/>
            </a:xfrm>
            <a:prstGeom prst="chevron">
              <a:avLst>
                <a:gd name="adj" fmla="val 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Chevron 26">
              <a:extLst>
                <a:ext uri="{FF2B5EF4-FFF2-40B4-BE49-F238E27FC236}">
                  <a16:creationId xmlns:a16="http://schemas.microsoft.com/office/drawing/2014/main" id="{CA524734-41D0-498D-AB0C-8D220CE8350F}"/>
                </a:ext>
              </a:extLst>
            </p:cNvPr>
            <p:cNvSpPr/>
            <p:nvPr/>
          </p:nvSpPr>
          <p:spPr>
            <a:xfrm>
              <a:off x="6224516" y="1970672"/>
              <a:ext cx="1762419" cy="484632"/>
            </a:xfrm>
            <a:prstGeom prst="chevron">
              <a:avLst>
                <a:gd name="adj" fmla="val 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8D3111B9-1949-40A3-8818-AD0A06AA31D3}"/>
                </a:ext>
              </a:extLst>
            </p:cNvPr>
            <p:cNvSpPr txBox="1"/>
            <p:nvPr/>
          </p:nvSpPr>
          <p:spPr>
            <a:xfrm>
              <a:off x="1506315" y="2067694"/>
              <a:ext cx="1300338" cy="3077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Inception</a:t>
              </a:r>
              <a:endParaRPr lang="ko-KR" altLang="en-US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2FC0D3A5-0279-41A1-A03A-AB31DBD90441}"/>
                </a:ext>
              </a:extLst>
            </p:cNvPr>
            <p:cNvSpPr txBox="1"/>
            <p:nvPr/>
          </p:nvSpPr>
          <p:spPr>
            <a:xfrm>
              <a:off x="4818683" y="2067694"/>
              <a:ext cx="1300338" cy="3077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Construction</a:t>
              </a:r>
              <a:endParaRPr lang="ko-KR" altLang="en-US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9FF0CD67-A07D-427D-9CC6-ADC85E2941CE}"/>
                </a:ext>
              </a:extLst>
            </p:cNvPr>
            <p:cNvSpPr txBox="1"/>
            <p:nvPr/>
          </p:nvSpPr>
          <p:spPr>
            <a:xfrm>
              <a:off x="3162499" y="2067694"/>
              <a:ext cx="1300338" cy="3077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itchFamily="34" charset="0"/>
                </a:rPr>
                <a:t>Elaboration</a:t>
              </a:r>
              <a:endParaRPr lang="ko-KR" alt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BB7E3AB-1761-4D20-A83E-D57106140F85}"/>
                </a:ext>
              </a:extLst>
            </p:cNvPr>
            <p:cNvSpPr txBox="1"/>
            <p:nvPr/>
          </p:nvSpPr>
          <p:spPr>
            <a:xfrm>
              <a:off x="6474867" y="2067694"/>
              <a:ext cx="1300338" cy="3077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Transition</a:t>
              </a:r>
              <a:endParaRPr lang="ko-KR" altLang="en-US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Rectangle 28">
            <a:extLst>
              <a:ext uri="{FF2B5EF4-FFF2-40B4-BE49-F238E27FC236}">
                <a16:creationId xmlns:a16="http://schemas.microsoft.com/office/drawing/2014/main" id="{8CB9B24F-D97B-4F4B-A550-EB6D1606B84B}"/>
              </a:ext>
            </a:extLst>
          </p:cNvPr>
          <p:cNvSpPr/>
          <p:nvPr/>
        </p:nvSpPr>
        <p:spPr>
          <a:xfrm>
            <a:off x="3697595" y="974323"/>
            <a:ext cx="1944240" cy="55582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Major Milestones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1906D797-ADB6-4A6D-BE9C-F7A1739C4E88}"/>
              </a:ext>
            </a:extLst>
          </p:cNvPr>
          <p:cNvSpPr txBox="1"/>
          <p:nvPr/>
        </p:nvSpPr>
        <p:spPr>
          <a:xfrm>
            <a:off x="1328134" y="3271084"/>
            <a:ext cx="6683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Rational Unified Process divides into four consecutive phases :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Inception – Define the scope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Elaboration – Plan project, specify features, baseline, architecture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Construction - Build the system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Transition- Deploy the system into end-user community</a:t>
            </a:r>
          </a:p>
        </p:txBody>
      </p:sp>
      <p:cxnSp>
        <p:nvCxnSpPr>
          <p:cNvPr id="36" name="Straight Arrow Connector 32">
            <a:extLst>
              <a:ext uri="{FF2B5EF4-FFF2-40B4-BE49-F238E27FC236}">
                <a16:creationId xmlns:a16="http://schemas.microsoft.com/office/drawing/2014/main" id="{FE417B62-C7DA-496F-B07F-82A0F73C0200}"/>
              </a:ext>
            </a:extLst>
          </p:cNvPr>
          <p:cNvCxnSpPr>
            <a:cxnSpLocks/>
            <a:stCxn id="34" idx="1"/>
            <a:endCxn id="26" idx="0"/>
          </p:cNvCxnSpPr>
          <p:nvPr/>
        </p:nvCxnSpPr>
        <p:spPr>
          <a:xfrm flipH="1">
            <a:off x="2138575" y="1252233"/>
            <a:ext cx="1559020" cy="96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D6F31B7C-BA39-486B-BAA7-7171F6582A56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3788506" y="1530143"/>
            <a:ext cx="881209" cy="686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40">
            <a:extLst>
              <a:ext uri="{FF2B5EF4-FFF2-40B4-BE49-F238E27FC236}">
                <a16:creationId xmlns:a16="http://schemas.microsoft.com/office/drawing/2014/main" id="{97D203A4-F436-47B2-81A0-F9AED5251D9C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>
            <a:off x="4669715" y="1530143"/>
            <a:ext cx="768722" cy="686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43">
            <a:extLst>
              <a:ext uri="{FF2B5EF4-FFF2-40B4-BE49-F238E27FC236}">
                <a16:creationId xmlns:a16="http://schemas.microsoft.com/office/drawing/2014/main" id="{73AE4EEF-FF7D-49B5-9F4F-F5401D5D230F}"/>
              </a:ext>
            </a:extLst>
          </p:cNvPr>
          <p:cNvCxnSpPr>
            <a:cxnSpLocks/>
            <a:stCxn id="34" idx="3"/>
            <a:endCxn id="29" idx="0"/>
          </p:cNvCxnSpPr>
          <p:nvPr/>
        </p:nvCxnSpPr>
        <p:spPr>
          <a:xfrm>
            <a:off x="5641835" y="1252233"/>
            <a:ext cx="1446533" cy="96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46">
            <a:extLst>
              <a:ext uri="{FF2B5EF4-FFF2-40B4-BE49-F238E27FC236}">
                <a16:creationId xmlns:a16="http://schemas.microsoft.com/office/drawing/2014/main" id="{C1078F45-FB28-4DB1-B80A-CD0A80AB0EEC}"/>
              </a:ext>
            </a:extLst>
          </p:cNvPr>
          <p:cNvCxnSpPr>
            <a:cxnSpLocks/>
          </p:cNvCxnSpPr>
          <p:nvPr/>
        </p:nvCxnSpPr>
        <p:spPr>
          <a:xfrm>
            <a:off x="1286660" y="3091009"/>
            <a:ext cx="6636479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  <a:effectLst>
            <a:glow rad="63500">
              <a:srgbClr val="00B0F0">
                <a:alpha val="40000"/>
              </a:srgb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8">
            <a:extLst>
              <a:ext uri="{FF2B5EF4-FFF2-40B4-BE49-F238E27FC236}">
                <a16:creationId xmlns:a16="http://schemas.microsoft.com/office/drawing/2014/main" id="{082556DF-E7D8-4FAD-87AE-665474A9F356}"/>
              </a:ext>
            </a:extLst>
          </p:cNvPr>
          <p:cNvSpPr txBox="1"/>
          <p:nvPr/>
        </p:nvSpPr>
        <p:spPr>
          <a:xfrm>
            <a:off x="3897707" y="2758023"/>
            <a:ext cx="155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47811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895CEE-58E8-4D5C-8873-41487C1D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107" y="490775"/>
            <a:ext cx="2370167" cy="6228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cs typeface="Arial" pitchFamily="34" charset="0"/>
              </a:rPr>
              <a:t>SUMMARY</a:t>
            </a:r>
            <a:endParaRPr lang="ko-KR" altLang="en-US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2DFB54-B72F-4B1B-AA4D-26AEC584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12" y="2105310"/>
            <a:ext cx="7717500" cy="1293088"/>
          </a:xfrm>
        </p:spPr>
        <p:txBody>
          <a:bodyPr/>
          <a:lstStyle/>
          <a:p>
            <a:pPr marL="15240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students can learn the subject by their wants and learn with the proper time and their conveniences. This way can expand the channels of communication between teachers of </a:t>
            </a:r>
            <a:r>
              <a:rPr lang="en-US" altLang="ko-KR" sz="1800" dirty="0" err="1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Fatoni</a:t>
            </a:r>
            <a:r>
              <a:rPr lang="en-US" altLang="ko-KR" sz="1800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 University and who interested to learn. The main purpose of this</a:t>
            </a:r>
          </a:p>
          <a:p>
            <a:pPr marL="15240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FTU MOOC is to give an opportunity about learning and make convenience for students who interest any subject and give an opportunity for the student who has a low cost.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678C494-AB0C-4AC0-B7C4-81DB8C765A06}"/>
              </a:ext>
            </a:extLst>
          </p:cNvPr>
          <p:cNvSpPr txBox="1"/>
          <p:nvPr/>
        </p:nvSpPr>
        <p:spPr>
          <a:xfrm>
            <a:off x="5812465" y="563648"/>
            <a:ext cx="6014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4"/>
                </a:solidFill>
                <a:latin typeface="Poppins ExtraBold" panose="020B0604020202020204" charset="0"/>
                <a:cs typeface="Poppins ExtraBold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32299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70"/>
          <p:cNvSpPr txBox="1">
            <a:spLocks noGrp="1"/>
          </p:cNvSpPr>
          <p:nvPr>
            <p:ph type="title"/>
          </p:nvPr>
        </p:nvSpPr>
        <p:spPr>
          <a:xfrm>
            <a:off x="2948725" y="1455450"/>
            <a:ext cx="4876500" cy="22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YOU !</a:t>
            </a:r>
            <a:endParaRPr dirty="0"/>
          </a:p>
        </p:txBody>
      </p:sp>
      <p:sp>
        <p:nvSpPr>
          <p:cNvPr id="4384" name="Google Shape;4384;p70"/>
          <p:cNvSpPr/>
          <p:nvPr/>
        </p:nvSpPr>
        <p:spPr>
          <a:xfrm>
            <a:off x="4167431" y="3817651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1"/>
                </a:cubicBezTo>
                <a:cubicBezTo>
                  <a:pt x="1" y="758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70"/>
          <p:cNvSpPr/>
          <p:nvPr/>
        </p:nvSpPr>
        <p:spPr>
          <a:xfrm>
            <a:off x="4167431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3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1" y="766"/>
                  <a:pt x="365" y="1648"/>
                  <a:pt x="1095" y="1648"/>
                </a:cubicBezTo>
                <a:cubicBezTo>
                  <a:pt x="1551" y="1648"/>
                  <a:pt x="1916" y="1283"/>
                  <a:pt x="1916" y="827"/>
                </a:cubicBezTo>
                <a:cubicBezTo>
                  <a:pt x="1916" y="319"/>
                  <a:pt x="1507" y="1"/>
                  <a:pt x="108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70"/>
          <p:cNvSpPr/>
          <p:nvPr/>
        </p:nvSpPr>
        <p:spPr>
          <a:xfrm>
            <a:off x="4167431" y="42861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70"/>
          <p:cNvSpPr/>
          <p:nvPr/>
        </p:nvSpPr>
        <p:spPr>
          <a:xfrm>
            <a:off x="4167431" y="45199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8" y="0"/>
                  <a:pt x="684" y="75"/>
                  <a:pt x="517" y="242"/>
                </a:cubicBezTo>
                <a:cubicBezTo>
                  <a:pt x="1" y="789"/>
                  <a:pt x="365" y="1670"/>
                  <a:pt x="1095" y="1670"/>
                </a:cubicBezTo>
                <a:cubicBezTo>
                  <a:pt x="1551" y="1640"/>
                  <a:pt x="1916" y="1275"/>
                  <a:pt x="1916" y="849"/>
                </a:cubicBezTo>
                <a:cubicBezTo>
                  <a:pt x="1916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70"/>
          <p:cNvSpPr/>
          <p:nvPr/>
        </p:nvSpPr>
        <p:spPr>
          <a:xfrm>
            <a:off x="4167431" y="47542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70"/>
          <p:cNvSpPr/>
          <p:nvPr/>
        </p:nvSpPr>
        <p:spPr>
          <a:xfrm>
            <a:off x="4167431" y="49884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70"/>
          <p:cNvSpPr/>
          <p:nvPr/>
        </p:nvSpPr>
        <p:spPr>
          <a:xfrm>
            <a:off x="3934898" y="3817575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70"/>
          <p:cNvSpPr/>
          <p:nvPr/>
        </p:nvSpPr>
        <p:spPr>
          <a:xfrm>
            <a:off x="3934898" y="4052430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70"/>
          <p:cNvSpPr/>
          <p:nvPr/>
        </p:nvSpPr>
        <p:spPr>
          <a:xfrm>
            <a:off x="3934898" y="4286143"/>
            <a:ext cx="63645" cy="62503"/>
          </a:xfrm>
          <a:custGeom>
            <a:avLst/>
            <a:gdLst/>
            <a:ahLst/>
            <a:cxnLst/>
            <a:rect l="l" t="t" r="r" b="b"/>
            <a:pathLst>
              <a:path w="167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70"/>
          <p:cNvSpPr/>
          <p:nvPr/>
        </p:nvSpPr>
        <p:spPr>
          <a:xfrm>
            <a:off x="3934898" y="4519856"/>
            <a:ext cx="63645" cy="63683"/>
          </a:xfrm>
          <a:custGeom>
            <a:avLst/>
            <a:gdLst/>
            <a:ahLst/>
            <a:cxnLst/>
            <a:rect l="l" t="t" r="r" b="b"/>
            <a:pathLst>
              <a:path w="167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70"/>
          <p:cNvSpPr/>
          <p:nvPr/>
        </p:nvSpPr>
        <p:spPr>
          <a:xfrm>
            <a:off x="3924468" y="47542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70"/>
          <p:cNvSpPr/>
          <p:nvPr/>
        </p:nvSpPr>
        <p:spPr>
          <a:xfrm>
            <a:off x="3924468" y="49884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3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25" y="327"/>
                  <a:pt x="1516" y="1"/>
                  <a:pt x="109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70"/>
          <p:cNvSpPr/>
          <p:nvPr/>
        </p:nvSpPr>
        <p:spPr>
          <a:xfrm>
            <a:off x="3681506" y="3817613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2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70"/>
          <p:cNvSpPr/>
          <p:nvPr/>
        </p:nvSpPr>
        <p:spPr>
          <a:xfrm>
            <a:off x="3681506" y="4052202"/>
            <a:ext cx="74074" cy="62731"/>
          </a:xfrm>
          <a:custGeom>
            <a:avLst/>
            <a:gdLst/>
            <a:ahLst/>
            <a:cxnLst/>
            <a:rect l="l" t="t" r="r" b="b"/>
            <a:pathLst>
              <a:path w="1946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96" y="1648"/>
                  <a:pt x="112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70"/>
          <p:cNvSpPr/>
          <p:nvPr/>
        </p:nvSpPr>
        <p:spPr>
          <a:xfrm>
            <a:off x="3681506" y="42861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13" y="0"/>
                </a:moveTo>
                <a:cubicBezTo>
                  <a:pt x="907" y="0"/>
                  <a:pt x="694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9" name="Google Shape;4399;p70"/>
          <p:cNvSpPr/>
          <p:nvPr/>
        </p:nvSpPr>
        <p:spPr>
          <a:xfrm>
            <a:off x="3681506" y="45198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099" y="0"/>
                </a:moveTo>
                <a:cubicBezTo>
                  <a:pt x="893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0" name="Google Shape;4400;p70"/>
          <p:cNvSpPr/>
          <p:nvPr/>
        </p:nvSpPr>
        <p:spPr>
          <a:xfrm>
            <a:off x="3681506" y="47542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13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1" name="Google Shape;4401;p70"/>
          <p:cNvSpPr/>
          <p:nvPr/>
        </p:nvSpPr>
        <p:spPr>
          <a:xfrm>
            <a:off x="3681506" y="49884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2" name="Google Shape;4402;p70"/>
          <p:cNvSpPr/>
          <p:nvPr/>
        </p:nvSpPr>
        <p:spPr>
          <a:xfrm>
            <a:off x="3450114" y="38175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70"/>
          <p:cNvSpPr/>
          <p:nvPr/>
        </p:nvSpPr>
        <p:spPr>
          <a:xfrm>
            <a:off x="3450114" y="40524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70"/>
          <p:cNvSpPr/>
          <p:nvPr/>
        </p:nvSpPr>
        <p:spPr>
          <a:xfrm>
            <a:off x="3450114" y="42861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5" name="Google Shape;4405;p70"/>
          <p:cNvSpPr/>
          <p:nvPr/>
        </p:nvSpPr>
        <p:spPr>
          <a:xfrm>
            <a:off x="3450114" y="45198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6" name="Google Shape;4406;p70"/>
          <p:cNvSpPr/>
          <p:nvPr/>
        </p:nvSpPr>
        <p:spPr>
          <a:xfrm>
            <a:off x="3439685" y="47542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70"/>
          <p:cNvSpPr/>
          <p:nvPr/>
        </p:nvSpPr>
        <p:spPr>
          <a:xfrm>
            <a:off x="3439685" y="49884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70"/>
          <p:cNvSpPr/>
          <p:nvPr/>
        </p:nvSpPr>
        <p:spPr>
          <a:xfrm>
            <a:off x="3196722" y="38176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2"/>
                </a:cubicBezTo>
                <a:cubicBezTo>
                  <a:pt x="1" y="759"/>
                  <a:pt x="365" y="164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9" name="Google Shape;4409;p70"/>
          <p:cNvSpPr/>
          <p:nvPr/>
        </p:nvSpPr>
        <p:spPr>
          <a:xfrm>
            <a:off x="3196722" y="40522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65" y="1648"/>
                  <a:pt x="109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0" name="Google Shape;4410;p70"/>
          <p:cNvSpPr/>
          <p:nvPr/>
        </p:nvSpPr>
        <p:spPr>
          <a:xfrm>
            <a:off x="3196722" y="42861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70"/>
          <p:cNvSpPr/>
          <p:nvPr/>
        </p:nvSpPr>
        <p:spPr>
          <a:xfrm>
            <a:off x="3196722" y="45198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59"/>
                  <a:pt x="365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70"/>
          <p:cNvSpPr/>
          <p:nvPr/>
        </p:nvSpPr>
        <p:spPr>
          <a:xfrm>
            <a:off x="3196722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7" y="256"/>
                </a:cubicBezTo>
                <a:cubicBezTo>
                  <a:pt x="1" y="773"/>
                  <a:pt x="365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70"/>
          <p:cNvSpPr/>
          <p:nvPr/>
        </p:nvSpPr>
        <p:spPr>
          <a:xfrm>
            <a:off x="3196722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1"/>
                </a:moveTo>
                <a:cubicBezTo>
                  <a:pt x="894" y="1"/>
                  <a:pt x="685" y="75"/>
                  <a:pt x="517" y="243"/>
                </a:cubicBezTo>
                <a:cubicBezTo>
                  <a:pt x="1" y="759"/>
                  <a:pt x="365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70"/>
          <p:cNvSpPr/>
          <p:nvPr/>
        </p:nvSpPr>
        <p:spPr>
          <a:xfrm>
            <a:off x="2965331" y="38175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70"/>
          <p:cNvSpPr/>
          <p:nvPr/>
        </p:nvSpPr>
        <p:spPr>
          <a:xfrm>
            <a:off x="2965331" y="40524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70"/>
          <p:cNvSpPr/>
          <p:nvPr/>
        </p:nvSpPr>
        <p:spPr>
          <a:xfrm>
            <a:off x="2965331" y="42861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70"/>
          <p:cNvSpPr/>
          <p:nvPr/>
        </p:nvSpPr>
        <p:spPr>
          <a:xfrm>
            <a:off x="2965331" y="45198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70"/>
          <p:cNvSpPr/>
          <p:nvPr/>
        </p:nvSpPr>
        <p:spPr>
          <a:xfrm>
            <a:off x="2954939" y="47542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70"/>
          <p:cNvSpPr/>
          <p:nvPr/>
        </p:nvSpPr>
        <p:spPr>
          <a:xfrm>
            <a:off x="2954939" y="4988463"/>
            <a:ext cx="72894" cy="62465"/>
          </a:xfrm>
          <a:custGeom>
            <a:avLst/>
            <a:gdLst/>
            <a:ahLst/>
            <a:cxnLst/>
            <a:rect l="l" t="t" r="r" b="b"/>
            <a:pathLst>
              <a:path w="1915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70"/>
          <p:cNvSpPr/>
          <p:nvPr/>
        </p:nvSpPr>
        <p:spPr>
          <a:xfrm>
            <a:off x="2711939" y="38176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2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70"/>
          <p:cNvSpPr/>
          <p:nvPr/>
        </p:nvSpPr>
        <p:spPr>
          <a:xfrm>
            <a:off x="2711939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900" y="1"/>
                  <a:pt x="689" y="79"/>
                  <a:pt x="518" y="250"/>
                </a:cubicBezTo>
                <a:cubicBezTo>
                  <a:pt x="1" y="766"/>
                  <a:pt x="366" y="1648"/>
                  <a:pt x="1095" y="1648"/>
                </a:cubicBezTo>
                <a:cubicBezTo>
                  <a:pt x="1551" y="1648"/>
                  <a:pt x="1916" y="1283"/>
                  <a:pt x="1916" y="827"/>
                </a:cubicBezTo>
                <a:cubicBezTo>
                  <a:pt x="1916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70"/>
          <p:cNvSpPr/>
          <p:nvPr/>
        </p:nvSpPr>
        <p:spPr>
          <a:xfrm>
            <a:off x="2711939" y="42861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70"/>
          <p:cNvSpPr/>
          <p:nvPr/>
        </p:nvSpPr>
        <p:spPr>
          <a:xfrm>
            <a:off x="2711939" y="45198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2" y="0"/>
                </a:moveTo>
                <a:cubicBezTo>
                  <a:pt x="891" y="0"/>
                  <a:pt x="685" y="75"/>
                  <a:pt x="518" y="243"/>
                </a:cubicBezTo>
                <a:cubicBezTo>
                  <a:pt x="1" y="790"/>
                  <a:pt x="366" y="1671"/>
                  <a:pt x="1095" y="1671"/>
                </a:cubicBezTo>
                <a:cubicBezTo>
                  <a:pt x="1551" y="1671"/>
                  <a:pt x="1916" y="1276"/>
                  <a:pt x="1916" y="820"/>
                </a:cubicBezTo>
                <a:cubicBezTo>
                  <a:pt x="1916" y="327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70"/>
          <p:cNvSpPr/>
          <p:nvPr/>
        </p:nvSpPr>
        <p:spPr>
          <a:xfrm>
            <a:off x="2711939" y="47542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3" y="0"/>
                </a:moveTo>
                <a:cubicBezTo>
                  <a:pt x="891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16" y="1289"/>
                  <a:pt x="1916" y="833"/>
                </a:cubicBezTo>
                <a:cubicBezTo>
                  <a:pt x="1916" y="340"/>
                  <a:pt x="1513" y="0"/>
                  <a:pt x="10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70"/>
          <p:cNvSpPr/>
          <p:nvPr/>
        </p:nvSpPr>
        <p:spPr>
          <a:xfrm>
            <a:off x="2711939" y="49884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1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16" y="1276"/>
                  <a:pt x="1916" y="820"/>
                </a:cubicBezTo>
                <a:cubicBezTo>
                  <a:pt x="1916" y="327"/>
                  <a:pt x="1513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6" name="Google Shape;4426;p70"/>
          <p:cNvSpPr/>
          <p:nvPr/>
        </p:nvSpPr>
        <p:spPr>
          <a:xfrm>
            <a:off x="2479405" y="38175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5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7" name="Google Shape;4427;p70"/>
          <p:cNvSpPr/>
          <p:nvPr/>
        </p:nvSpPr>
        <p:spPr>
          <a:xfrm>
            <a:off x="2479405" y="40524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70"/>
          <p:cNvSpPr/>
          <p:nvPr/>
        </p:nvSpPr>
        <p:spPr>
          <a:xfrm>
            <a:off x="2479405" y="42861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0" y="365"/>
                  <a:pt x="0" y="821"/>
                </a:cubicBezTo>
                <a:cubicBezTo>
                  <a:pt x="0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9" name="Google Shape;4429;p70"/>
          <p:cNvSpPr/>
          <p:nvPr/>
        </p:nvSpPr>
        <p:spPr>
          <a:xfrm>
            <a:off x="2479405" y="45198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0" y="396"/>
                  <a:pt x="0" y="851"/>
                </a:cubicBezTo>
                <a:cubicBezTo>
                  <a:pt x="0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70"/>
          <p:cNvSpPr/>
          <p:nvPr/>
        </p:nvSpPr>
        <p:spPr>
          <a:xfrm>
            <a:off x="2468976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70"/>
          <p:cNvSpPr/>
          <p:nvPr/>
        </p:nvSpPr>
        <p:spPr>
          <a:xfrm>
            <a:off x="2468976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2" name="Google Shape;4432;p70"/>
          <p:cNvSpPr/>
          <p:nvPr/>
        </p:nvSpPr>
        <p:spPr>
          <a:xfrm>
            <a:off x="2226013" y="38176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2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3" name="Google Shape;4433;p70"/>
          <p:cNvSpPr/>
          <p:nvPr/>
        </p:nvSpPr>
        <p:spPr>
          <a:xfrm>
            <a:off x="2226013" y="40522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1" y="766"/>
                  <a:pt x="396" y="1648"/>
                  <a:pt x="1125" y="1648"/>
                </a:cubicBezTo>
                <a:cubicBezTo>
                  <a:pt x="1581" y="1648"/>
                  <a:pt x="1946" y="1283"/>
                  <a:pt x="1946" y="827"/>
                </a:cubicBezTo>
                <a:cubicBezTo>
                  <a:pt x="1926" y="319"/>
                  <a:pt x="1524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4" name="Google Shape;4434;p70"/>
          <p:cNvSpPr/>
          <p:nvPr/>
        </p:nvSpPr>
        <p:spPr>
          <a:xfrm>
            <a:off x="2226013" y="42861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13" y="0"/>
                </a:moveTo>
                <a:cubicBezTo>
                  <a:pt x="907" y="0"/>
                  <a:pt x="69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70"/>
          <p:cNvSpPr/>
          <p:nvPr/>
        </p:nvSpPr>
        <p:spPr>
          <a:xfrm>
            <a:off x="2226013" y="45198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099" y="0"/>
                </a:moveTo>
                <a:cubicBezTo>
                  <a:pt x="894" y="0"/>
                  <a:pt x="685" y="75"/>
                  <a:pt x="517" y="243"/>
                </a:cubicBezTo>
                <a:cubicBezTo>
                  <a:pt x="1" y="790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29" y="0"/>
                  <a:pt x="10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70"/>
          <p:cNvSpPr/>
          <p:nvPr/>
        </p:nvSpPr>
        <p:spPr>
          <a:xfrm>
            <a:off x="2226013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7" y="0"/>
                  <a:pt x="695" y="78"/>
                  <a:pt x="517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70"/>
          <p:cNvSpPr/>
          <p:nvPr/>
        </p:nvSpPr>
        <p:spPr>
          <a:xfrm>
            <a:off x="2226013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099" y="1"/>
                </a:moveTo>
                <a:cubicBezTo>
                  <a:pt x="894" y="1"/>
                  <a:pt x="685" y="75"/>
                  <a:pt x="517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70"/>
          <p:cNvSpPr/>
          <p:nvPr/>
        </p:nvSpPr>
        <p:spPr>
          <a:xfrm>
            <a:off x="1994622" y="3817575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70"/>
          <p:cNvSpPr/>
          <p:nvPr/>
        </p:nvSpPr>
        <p:spPr>
          <a:xfrm>
            <a:off x="1994622" y="4052430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70"/>
          <p:cNvSpPr/>
          <p:nvPr/>
        </p:nvSpPr>
        <p:spPr>
          <a:xfrm>
            <a:off x="1994622" y="4286143"/>
            <a:ext cx="62503" cy="62503"/>
          </a:xfrm>
          <a:custGeom>
            <a:avLst/>
            <a:gdLst/>
            <a:ahLst/>
            <a:cxnLst/>
            <a:rect l="l" t="t" r="r" b="b"/>
            <a:pathLst>
              <a:path w="1642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42" y="1277"/>
                  <a:pt x="1642" y="821"/>
                </a:cubicBezTo>
                <a:cubicBezTo>
                  <a:pt x="164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70"/>
          <p:cNvSpPr/>
          <p:nvPr/>
        </p:nvSpPr>
        <p:spPr>
          <a:xfrm>
            <a:off x="1994622" y="4519856"/>
            <a:ext cx="62503" cy="63683"/>
          </a:xfrm>
          <a:custGeom>
            <a:avLst/>
            <a:gdLst/>
            <a:ahLst/>
            <a:cxnLst/>
            <a:rect l="l" t="t" r="r" b="b"/>
            <a:pathLst>
              <a:path w="1642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42" y="1277"/>
                  <a:pt x="1642" y="851"/>
                </a:cubicBezTo>
                <a:cubicBezTo>
                  <a:pt x="164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70"/>
          <p:cNvSpPr/>
          <p:nvPr/>
        </p:nvSpPr>
        <p:spPr>
          <a:xfrm>
            <a:off x="1984230" y="4754255"/>
            <a:ext cx="72894" cy="62998"/>
          </a:xfrm>
          <a:custGeom>
            <a:avLst/>
            <a:gdLst/>
            <a:ahLst/>
            <a:cxnLst/>
            <a:rect l="l" t="t" r="r" b="b"/>
            <a:pathLst>
              <a:path w="1915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3" name="Google Shape;4443;p70"/>
          <p:cNvSpPr/>
          <p:nvPr/>
        </p:nvSpPr>
        <p:spPr>
          <a:xfrm>
            <a:off x="1984230" y="4988463"/>
            <a:ext cx="72894" cy="62465"/>
          </a:xfrm>
          <a:custGeom>
            <a:avLst/>
            <a:gdLst/>
            <a:ahLst/>
            <a:cxnLst/>
            <a:rect l="l" t="t" r="r" b="b"/>
            <a:pathLst>
              <a:path w="1915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4" name="Google Shape;4444;p70"/>
          <p:cNvSpPr/>
          <p:nvPr/>
        </p:nvSpPr>
        <p:spPr>
          <a:xfrm>
            <a:off x="1741230" y="38176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2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5" name="Google Shape;4445;p70"/>
          <p:cNvSpPr/>
          <p:nvPr/>
        </p:nvSpPr>
        <p:spPr>
          <a:xfrm>
            <a:off x="1741230" y="4052202"/>
            <a:ext cx="74113" cy="62731"/>
          </a:xfrm>
          <a:custGeom>
            <a:avLst/>
            <a:gdLst/>
            <a:ahLst/>
            <a:cxnLst/>
            <a:rect l="l" t="t" r="r" b="b"/>
            <a:pathLst>
              <a:path w="1947" h="1648" extrusionOk="0">
                <a:moveTo>
                  <a:pt x="1106" y="1"/>
                </a:moveTo>
                <a:cubicBezTo>
                  <a:pt x="900" y="1"/>
                  <a:pt x="689" y="79"/>
                  <a:pt x="518" y="250"/>
                </a:cubicBezTo>
                <a:cubicBezTo>
                  <a:pt x="1" y="766"/>
                  <a:pt x="366" y="1648"/>
                  <a:pt x="1095" y="1648"/>
                </a:cubicBezTo>
                <a:cubicBezTo>
                  <a:pt x="1582" y="1648"/>
                  <a:pt x="1946" y="1283"/>
                  <a:pt x="1946" y="827"/>
                </a:cubicBezTo>
                <a:cubicBezTo>
                  <a:pt x="1926" y="319"/>
                  <a:pt x="1525" y="1"/>
                  <a:pt x="1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70"/>
          <p:cNvSpPr/>
          <p:nvPr/>
        </p:nvSpPr>
        <p:spPr>
          <a:xfrm>
            <a:off x="1741230" y="42861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70"/>
          <p:cNvSpPr/>
          <p:nvPr/>
        </p:nvSpPr>
        <p:spPr>
          <a:xfrm>
            <a:off x="1741230" y="45198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00" y="0"/>
                </a:moveTo>
                <a:cubicBezTo>
                  <a:pt x="894" y="0"/>
                  <a:pt x="685" y="75"/>
                  <a:pt x="518" y="243"/>
                </a:cubicBezTo>
                <a:cubicBezTo>
                  <a:pt x="1" y="759"/>
                  <a:pt x="366" y="1671"/>
                  <a:pt x="1095" y="1671"/>
                </a:cubicBezTo>
                <a:cubicBezTo>
                  <a:pt x="1551" y="1671"/>
                  <a:pt x="1946" y="1276"/>
                  <a:pt x="1946" y="820"/>
                </a:cubicBezTo>
                <a:cubicBezTo>
                  <a:pt x="1946" y="327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70"/>
          <p:cNvSpPr/>
          <p:nvPr/>
        </p:nvSpPr>
        <p:spPr>
          <a:xfrm>
            <a:off x="1741230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00" y="0"/>
                </a:moveTo>
                <a:cubicBezTo>
                  <a:pt x="894" y="0"/>
                  <a:pt x="685" y="78"/>
                  <a:pt x="518" y="256"/>
                </a:cubicBezTo>
                <a:cubicBezTo>
                  <a:pt x="1" y="773"/>
                  <a:pt x="366" y="1654"/>
                  <a:pt x="1095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30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70"/>
          <p:cNvSpPr/>
          <p:nvPr/>
        </p:nvSpPr>
        <p:spPr>
          <a:xfrm>
            <a:off x="1741230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095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70"/>
          <p:cNvSpPr/>
          <p:nvPr/>
        </p:nvSpPr>
        <p:spPr>
          <a:xfrm>
            <a:off x="1498267" y="3817613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2"/>
                </a:cubicBezTo>
                <a:cubicBezTo>
                  <a:pt x="1" y="759"/>
                  <a:pt x="396" y="164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0"/>
          <p:cNvSpPr/>
          <p:nvPr/>
        </p:nvSpPr>
        <p:spPr>
          <a:xfrm>
            <a:off x="1499447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2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07" y="1"/>
                  <a:pt x="10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2" name="Google Shape;4452;p70"/>
          <p:cNvSpPr/>
          <p:nvPr/>
        </p:nvSpPr>
        <p:spPr>
          <a:xfrm>
            <a:off x="1498267" y="4286181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3" name="Google Shape;4453;p70"/>
          <p:cNvSpPr/>
          <p:nvPr/>
        </p:nvSpPr>
        <p:spPr>
          <a:xfrm>
            <a:off x="1498267" y="4519894"/>
            <a:ext cx="74113" cy="63645"/>
          </a:xfrm>
          <a:custGeom>
            <a:avLst/>
            <a:gdLst/>
            <a:ahLst/>
            <a:cxnLst/>
            <a:rect l="l" t="t" r="r" b="b"/>
            <a:pathLst>
              <a:path w="1947" h="1672" extrusionOk="0">
                <a:moveTo>
                  <a:pt x="1122" y="0"/>
                </a:moveTo>
                <a:cubicBezTo>
                  <a:pt x="921" y="0"/>
                  <a:pt x="715" y="75"/>
                  <a:pt x="548" y="243"/>
                </a:cubicBezTo>
                <a:cubicBezTo>
                  <a:pt x="1" y="759"/>
                  <a:pt x="396" y="1671"/>
                  <a:pt x="1125" y="1671"/>
                </a:cubicBezTo>
                <a:cubicBezTo>
                  <a:pt x="1581" y="1671"/>
                  <a:pt x="1946" y="1276"/>
                  <a:pt x="1946" y="820"/>
                </a:cubicBezTo>
                <a:cubicBezTo>
                  <a:pt x="1946" y="327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4" name="Google Shape;4454;p70"/>
          <p:cNvSpPr/>
          <p:nvPr/>
        </p:nvSpPr>
        <p:spPr>
          <a:xfrm>
            <a:off x="1498267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23" y="0"/>
                </a:moveTo>
                <a:cubicBezTo>
                  <a:pt x="921" y="0"/>
                  <a:pt x="716" y="78"/>
                  <a:pt x="548" y="256"/>
                </a:cubicBezTo>
                <a:cubicBezTo>
                  <a:pt x="1" y="773"/>
                  <a:pt x="396" y="1654"/>
                  <a:pt x="1125" y="1654"/>
                </a:cubicBezTo>
                <a:cubicBezTo>
                  <a:pt x="1581" y="1654"/>
                  <a:pt x="1946" y="1289"/>
                  <a:pt x="1946" y="833"/>
                </a:cubicBezTo>
                <a:cubicBezTo>
                  <a:pt x="1946" y="340"/>
                  <a:pt x="1544" y="0"/>
                  <a:pt x="11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5" name="Google Shape;4455;p70"/>
          <p:cNvSpPr/>
          <p:nvPr/>
        </p:nvSpPr>
        <p:spPr>
          <a:xfrm>
            <a:off x="1498267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22" y="1"/>
                </a:moveTo>
                <a:cubicBezTo>
                  <a:pt x="921" y="1"/>
                  <a:pt x="715" y="75"/>
                  <a:pt x="548" y="243"/>
                </a:cubicBezTo>
                <a:cubicBezTo>
                  <a:pt x="1" y="759"/>
                  <a:pt x="396" y="1641"/>
                  <a:pt x="1125" y="1641"/>
                </a:cubicBezTo>
                <a:cubicBezTo>
                  <a:pt x="1581" y="1641"/>
                  <a:pt x="1946" y="1276"/>
                  <a:pt x="1946" y="820"/>
                </a:cubicBezTo>
                <a:cubicBezTo>
                  <a:pt x="1946" y="327"/>
                  <a:pt x="1543" y="1"/>
                  <a:pt x="11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6" name="Google Shape;4456;p70"/>
          <p:cNvSpPr/>
          <p:nvPr/>
        </p:nvSpPr>
        <p:spPr>
          <a:xfrm>
            <a:off x="1256484" y="38176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2"/>
                </a:cubicBezTo>
                <a:cubicBezTo>
                  <a:pt x="0" y="759"/>
                  <a:pt x="365" y="1671"/>
                  <a:pt x="1094" y="167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70"/>
          <p:cNvSpPr/>
          <p:nvPr/>
        </p:nvSpPr>
        <p:spPr>
          <a:xfrm>
            <a:off x="1256484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70"/>
          <p:cNvSpPr/>
          <p:nvPr/>
        </p:nvSpPr>
        <p:spPr>
          <a:xfrm>
            <a:off x="1256484" y="42861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70"/>
          <p:cNvSpPr/>
          <p:nvPr/>
        </p:nvSpPr>
        <p:spPr>
          <a:xfrm>
            <a:off x="1256484" y="45198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70"/>
          <p:cNvSpPr/>
          <p:nvPr/>
        </p:nvSpPr>
        <p:spPr>
          <a:xfrm>
            <a:off x="1256484" y="47542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70"/>
          <p:cNvSpPr/>
          <p:nvPr/>
        </p:nvSpPr>
        <p:spPr>
          <a:xfrm>
            <a:off x="1256484" y="49884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70"/>
          <p:cNvSpPr/>
          <p:nvPr/>
        </p:nvSpPr>
        <p:spPr>
          <a:xfrm>
            <a:off x="1014663" y="3817651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1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70"/>
          <p:cNvSpPr/>
          <p:nvPr/>
        </p:nvSpPr>
        <p:spPr>
          <a:xfrm>
            <a:off x="1014663" y="4052468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551" y="1641"/>
                  <a:pt x="1915" y="1276"/>
                  <a:pt x="1915" y="820"/>
                </a:cubicBezTo>
                <a:cubicBezTo>
                  <a:pt x="1915" y="327"/>
                  <a:pt x="1512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70"/>
          <p:cNvSpPr/>
          <p:nvPr/>
        </p:nvSpPr>
        <p:spPr>
          <a:xfrm>
            <a:off x="1014663" y="4286181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0"/>
                </a:moveTo>
                <a:cubicBezTo>
                  <a:pt x="890" y="0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2"/>
                  <a:pt x="1117" y="1642"/>
                </a:cubicBezTo>
                <a:cubicBezTo>
                  <a:pt x="1577" y="1642"/>
                  <a:pt x="1915" y="1260"/>
                  <a:pt x="1915" y="820"/>
                </a:cubicBezTo>
                <a:cubicBezTo>
                  <a:pt x="1915" y="327"/>
                  <a:pt x="1512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70"/>
          <p:cNvSpPr/>
          <p:nvPr/>
        </p:nvSpPr>
        <p:spPr>
          <a:xfrm>
            <a:off x="1014663" y="4519933"/>
            <a:ext cx="72933" cy="63607"/>
          </a:xfrm>
          <a:custGeom>
            <a:avLst/>
            <a:gdLst/>
            <a:ahLst/>
            <a:cxnLst/>
            <a:rect l="l" t="t" r="r" b="b"/>
            <a:pathLst>
              <a:path w="1916" h="1671" extrusionOk="0">
                <a:moveTo>
                  <a:pt x="1088" y="0"/>
                </a:moveTo>
                <a:cubicBezTo>
                  <a:pt x="887" y="0"/>
                  <a:pt x="683" y="75"/>
                  <a:pt x="517" y="242"/>
                </a:cubicBezTo>
                <a:cubicBezTo>
                  <a:pt x="0" y="758"/>
                  <a:pt x="335" y="1640"/>
                  <a:pt x="1064" y="1670"/>
                </a:cubicBezTo>
                <a:cubicBezTo>
                  <a:pt x="1551" y="1670"/>
                  <a:pt x="1915" y="1305"/>
                  <a:pt x="1915" y="849"/>
                </a:cubicBezTo>
                <a:cubicBezTo>
                  <a:pt x="1915" y="334"/>
                  <a:pt x="1510" y="0"/>
                  <a:pt x="10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70"/>
          <p:cNvSpPr/>
          <p:nvPr/>
        </p:nvSpPr>
        <p:spPr>
          <a:xfrm>
            <a:off x="1014663" y="4754407"/>
            <a:ext cx="72933" cy="62845"/>
          </a:xfrm>
          <a:custGeom>
            <a:avLst/>
            <a:gdLst/>
            <a:ahLst/>
            <a:cxnLst/>
            <a:rect l="l" t="t" r="r" b="b"/>
            <a:pathLst>
              <a:path w="1916" h="1651" extrusionOk="0">
                <a:moveTo>
                  <a:pt x="1073" y="0"/>
                </a:moveTo>
                <a:cubicBezTo>
                  <a:pt x="877" y="0"/>
                  <a:pt x="679" y="69"/>
                  <a:pt x="517" y="221"/>
                </a:cubicBezTo>
                <a:cubicBezTo>
                  <a:pt x="0" y="738"/>
                  <a:pt x="335" y="1620"/>
                  <a:pt x="1064" y="1650"/>
                </a:cubicBezTo>
                <a:cubicBezTo>
                  <a:pt x="1551" y="1650"/>
                  <a:pt x="1915" y="1285"/>
                  <a:pt x="1915" y="829"/>
                </a:cubicBezTo>
                <a:cubicBezTo>
                  <a:pt x="1915" y="329"/>
                  <a:pt x="1500" y="0"/>
                  <a:pt x="107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70"/>
          <p:cNvSpPr/>
          <p:nvPr/>
        </p:nvSpPr>
        <p:spPr>
          <a:xfrm>
            <a:off x="1014663" y="4988463"/>
            <a:ext cx="72933" cy="62541"/>
          </a:xfrm>
          <a:custGeom>
            <a:avLst/>
            <a:gdLst/>
            <a:ahLst/>
            <a:cxnLst/>
            <a:rect l="l" t="t" r="r" b="b"/>
            <a:pathLst>
              <a:path w="1916" h="1643" extrusionOk="0">
                <a:moveTo>
                  <a:pt x="1092" y="1"/>
                </a:moveTo>
                <a:cubicBezTo>
                  <a:pt x="890" y="1"/>
                  <a:pt x="685" y="75"/>
                  <a:pt x="517" y="243"/>
                </a:cubicBezTo>
                <a:cubicBezTo>
                  <a:pt x="0" y="759"/>
                  <a:pt x="335" y="1641"/>
                  <a:pt x="1064" y="1641"/>
                </a:cubicBezTo>
                <a:cubicBezTo>
                  <a:pt x="1082" y="1642"/>
                  <a:pt x="1099" y="1643"/>
                  <a:pt x="1117" y="1643"/>
                </a:cubicBezTo>
                <a:cubicBezTo>
                  <a:pt x="1577" y="1643"/>
                  <a:pt x="1915" y="1260"/>
                  <a:pt x="1915" y="820"/>
                </a:cubicBezTo>
                <a:cubicBezTo>
                  <a:pt x="1915" y="327"/>
                  <a:pt x="1512" y="1"/>
                  <a:pt x="109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70"/>
          <p:cNvSpPr/>
          <p:nvPr/>
        </p:nvSpPr>
        <p:spPr>
          <a:xfrm>
            <a:off x="782092" y="3817575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5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5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70"/>
          <p:cNvSpPr/>
          <p:nvPr/>
        </p:nvSpPr>
        <p:spPr>
          <a:xfrm>
            <a:off x="782092" y="4052430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1"/>
                </a:moveTo>
                <a:cubicBezTo>
                  <a:pt x="366" y="1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1"/>
                  <a:pt x="8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70"/>
          <p:cNvSpPr/>
          <p:nvPr/>
        </p:nvSpPr>
        <p:spPr>
          <a:xfrm>
            <a:off x="782092" y="4286143"/>
            <a:ext cx="62541" cy="62503"/>
          </a:xfrm>
          <a:custGeom>
            <a:avLst/>
            <a:gdLst/>
            <a:ahLst/>
            <a:cxnLst/>
            <a:rect l="l" t="t" r="r" b="b"/>
            <a:pathLst>
              <a:path w="1643" h="1642" extrusionOk="0">
                <a:moveTo>
                  <a:pt x="822" y="0"/>
                </a:moveTo>
                <a:cubicBezTo>
                  <a:pt x="366" y="0"/>
                  <a:pt x="1" y="365"/>
                  <a:pt x="1" y="821"/>
                </a:cubicBezTo>
                <a:cubicBezTo>
                  <a:pt x="1" y="1277"/>
                  <a:pt x="366" y="1642"/>
                  <a:pt x="822" y="1642"/>
                </a:cubicBezTo>
                <a:cubicBezTo>
                  <a:pt x="1278" y="1642"/>
                  <a:pt x="1642" y="1277"/>
                  <a:pt x="1642" y="821"/>
                </a:cubicBezTo>
                <a:cubicBezTo>
                  <a:pt x="1642" y="365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70"/>
          <p:cNvSpPr/>
          <p:nvPr/>
        </p:nvSpPr>
        <p:spPr>
          <a:xfrm>
            <a:off x="782092" y="4519856"/>
            <a:ext cx="62541" cy="63683"/>
          </a:xfrm>
          <a:custGeom>
            <a:avLst/>
            <a:gdLst/>
            <a:ahLst/>
            <a:cxnLst/>
            <a:rect l="l" t="t" r="r" b="b"/>
            <a:pathLst>
              <a:path w="1643" h="1673" extrusionOk="0">
                <a:moveTo>
                  <a:pt x="822" y="0"/>
                </a:moveTo>
                <a:cubicBezTo>
                  <a:pt x="366" y="0"/>
                  <a:pt x="1" y="396"/>
                  <a:pt x="1" y="851"/>
                </a:cubicBezTo>
                <a:cubicBezTo>
                  <a:pt x="1" y="1277"/>
                  <a:pt x="366" y="1672"/>
                  <a:pt x="822" y="1672"/>
                </a:cubicBezTo>
                <a:cubicBezTo>
                  <a:pt x="1278" y="1672"/>
                  <a:pt x="1642" y="1277"/>
                  <a:pt x="1642" y="851"/>
                </a:cubicBezTo>
                <a:cubicBezTo>
                  <a:pt x="1642" y="396"/>
                  <a:pt x="1278" y="0"/>
                  <a:pt x="8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70"/>
          <p:cNvSpPr/>
          <p:nvPr/>
        </p:nvSpPr>
        <p:spPr>
          <a:xfrm>
            <a:off x="770521" y="4754255"/>
            <a:ext cx="74113" cy="62998"/>
          </a:xfrm>
          <a:custGeom>
            <a:avLst/>
            <a:gdLst/>
            <a:ahLst/>
            <a:cxnLst/>
            <a:rect l="l" t="t" r="r" b="b"/>
            <a:pathLst>
              <a:path w="1947" h="1655" extrusionOk="0">
                <a:moveTo>
                  <a:pt x="1114" y="0"/>
                </a:moveTo>
                <a:cubicBezTo>
                  <a:pt x="908" y="0"/>
                  <a:pt x="695" y="78"/>
                  <a:pt x="518" y="256"/>
                </a:cubicBezTo>
                <a:cubicBezTo>
                  <a:pt x="1" y="773"/>
                  <a:pt x="366" y="1654"/>
                  <a:pt x="1126" y="1654"/>
                </a:cubicBezTo>
                <a:cubicBezTo>
                  <a:pt x="1551" y="1654"/>
                  <a:pt x="1946" y="1289"/>
                  <a:pt x="1946" y="833"/>
                </a:cubicBezTo>
                <a:cubicBezTo>
                  <a:pt x="1946" y="340"/>
                  <a:pt x="1544" y="0"/>
                  <a:pt x="11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70"/>
          <p:cNvSpPr/>
          <p:nvPr/>
        </p:nvSpPr>
        <p:spPr>
          <a:xfrm>
            <a:off x="770521" y="4988463"/>
            <a:ext cx="74113" cy="62465"/>
          </a:xfrm>
          <a:custGeom>
            <a:avLst/>
            <a:gdLst/>
            <a:ahLst/>
            <a:cxnLst/>
            <a:rect l="l" t="t" r="r" b="b"/>
            <a:pathLst>
              <a:path w="1947" h="1641" extrusionOk="0">
                <a:moveTo>
                  <a:pt x="1100" y="1"/>
                </a:moveTo>
                <a:cubicBezTo>
                  <a:pt x="894" y="1"/>
                  <a:pt x="685" y="75"/>
                  <a:pt x="518" y="243"/>
                </a:cubicBezTo>
                <a:cubicBezTo>
                  <a:pt x="1" y="759"/>
                  <a:pt x="366" y="1641"/>
                  <a:pt x="1126" y="1641"/>
                </a:cubicBezTo>
                <a:cubicBezTo>
                  <a:pt x="1551" y="1641"/>
                  <a:pt x="1946" y="1276"/>
                  <a:pt x="1946" y="820"/>
                </a:cubicBezTo>
                <a:cubicBezTo>
                  <a:pt x="1946" y="327"/>
                  <a:pt x="1529" y="1"/>
                  <a:pt x="11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70"/>
          <p:cNvSpPr/>
          <p:nvPr/>
        </p:nvSpPr>
        <p:spPr>
          <a:xfrm>
            <a:off x="528738" y="3817613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2"/>
                </a:cubicBezTo>
                <a:cubicBezTo>
                  <a:pt x="0" y="759"/>
                  <a:pt x="365" y="1671"/>
                  <a:pt x="1094" y="167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70"/>
          <p:cNvSpPr/>
          <p:nvPr/>
        </p:nvSpPr>
        <p:spPr>
          <a:xfrm>
            <a:off x="528738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105" y="1"/>
                </a:moveTo>
                <a:cubicBezTo>
                  <a:pt x="899" y="1"/>
                  <a:pt x="688" y="79"/>
                  <a:pt x="517" y="250"/>
                </a:cubicBezTo>
                <a:cubicBezTo>
                  <a:pt x="0" y="766"/>
                  <a:pt x="365" y="1648"/>
                  <a:pt x="1094" y="1648"/>
                </a:cubicBezTo>
                <a:cubicBezTo>
                  <a:pt x="1550" y="1648"/>
                  <a:pt x="1915" y="1283"/>
                  <a:pt x="1915" y="827"/>
                </a:cubicBezTo>
                <a:cubicBezTo>
                  <a:pt x="1915" y="319"/>
                  <a:pt x="1521" y="1"/>
                  <a:pt x="11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70"/>
          <p:cNvSpPr/>
          <p:nvPr/>
        </p:nvSpPr>
        <p:spPr>
          <a:xfrm>
            <a:off x="528738" y="4286181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7" name="Google Shape;4477;p70"/>
          <p:cNvSpPr/>
          <p:nvPr/>
        </p:nvSpPr>
        <p:spPr>
          <a:xfrm>
            <a:off x="528738" y="4519894"/>
            <a:ext cx="72933" cy="63645"/>
          </a:xfrm>
          <a:custGeom>
            <a:avLst/>
            <a:gdLst/>
            <a:ahLst/>
            <a:cxnLst/>
            <a:rect l="l" t="t" r="r" b="b"/>
            <a:pathLst>
              <a:path w="1916" h="1672" extrusionOk="0">
                <a:moveTo>
                  <a:pt x="1091" y="0"/>
                </a:moveTo>
                <a:cubicBezTo>
                  <a:pt x="890" y="0"/>
                  <a:pt x="684" y="75"/>
                  <a:pt x="517" y="243"/>
                </a:cubicBezTo>
                <a:cubicBezTo>
                  <a:pt x="0" y="790"/>
                  <a:pt x="365" y="1671"/>
                  <a:pt x="1094" y="1671"/>
                </a:cubicBezTo>
                <a:cubicBezTo>
                  <a:pt x="1550" y="1671"/>
                  <a:pt x="1915" y="1276"/>
                  <a:pt x="1915" y="820"/>
                </a:cubicBezTo>
                <a:cubicBezTo>
                  <a:pt x="1915" y="327"/>
                  <a:pt x="1512" y="0"/>
                  <a:pt x="10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8" name="Google Shape;4478;p70"/>
          <p:cNvSpPr/>
          <p:nvPr/>
        </p:nvSpPr>
        <p:spPr>
          <a:xfrm>
            <a:off x="528738" y="4754255"/>
            <a:ext cx="72933" cy="62998"/>
          </a:xfrm>
          <a:custGeom>
            <a:avLst/>
            <a:gdLst/>
            <a:ahLst/>
            <a:cxnLst/>
            <a:rect l="l" t="t" r="r" b="b"/>
            <a:pathLst>
              <a:path w="1916" h="1655" extrusionOk="0">
                <a:moveTo>
                  <a:pt x="1092" y="0"/>
                </a:moveTo>
                <a:cubicBezTo>
                  <a:pt x="890" y="0"/>
                  <a:pt x="685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15" y="1289"/>
                  <a:pt x="1915" y="833"/>
                </a:cubicBezTo>
                <a:cubicBezTo>
                  <a:pt x="1915" y="340"/>
                  <a:pt x="1513" y="0"/>
                  <a:pt x="10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9" name="Google Shape;4479;p70"/>
          <p:cNvSpPr/>
          <p:nvPr/>
        </p:nvSpPr>
        <p:spPr>
          <a:xfrm>
            <a:off x="528738" y="4988463"/>
            <a:ext cx="72933" cy="62465"/>
          </a:xfrm>
          <a:custGeom>
            <a:avLst/>
            <a:gdLst/>
            <a:ahLst/>
            <a:cxnLst/>
            <a:rect l="l" t="t" r="r" b="b"/>
            <a:pathLst>
              <a:path w="1916" h="1641" extrusionOk="0">
                <a:moveTo>
                  <a:pt x="1091" y="1"/>
                </a:moveTo>
                <a:cubicBezTo>
                  <a:pt x="890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15" y="820"/>
                </a:cubicBezTo>
                <a:cubicBezTo>
                  <a:pt x="1915" y="327"/>
                  <a:pt x="1512" y="1"/>
                  <a:pt x="109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70"/>
          <p:cNvSpPr/>
          <p:nvPr/>
        </p:nvSpPr>
        <p:spPr>
          <a:xfrm>
            <a:off x="296167" y="3817575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5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70"/>
          <p:cNvSpPr/>
          <p:nvPr/>
        </p:nvSpPr>
        <p:spPr>
          <a:xfrm>
            <a:off x="296167" y="4052430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1"/>
                </a:moveTo>
                <a:cubicBezTo>
                  <a:pt x="365" y="1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1"/>
                  <a:pt x="82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70"/>
          <p:cNvSpPr/>
          <p:nvPr/>
        </p:nvSpPr>
        <p:spPr>
          <a:xfrm>
            <a:off x="296167" y="4286143"/>
            <a:ext cx="63683" cy="62503"/>
          </a:xfrm>
          <a:custGeom>
            <a:avLst/>
            <a:gdLst/>
            <a:ahLst/>
            <a:cxnLst/>
            <a:rect l="l" t="t" r="r" b="b"/>
            <a:pathLst>
              <a:path w="1673" h="1642" extrusionOk="0">
                <a:moveTo>
                  <a:pt x="821" y="0"/>
                </a:moveTo>
                <a:cubicBezTo>
                  <a:pt x="365" y="0"/>
                  <a:pt x="1" y="365"/>
                  <a:pt x="1" y="821"/>
                </a:cubicBezTo>
                <a:cubicBezTo>
                  <a:pt x="1" y="1277"/>
                  <a:pt x="365" y="1642"/>
                  <a:pt x="821" y="1642"/>
                </a:cubicBezTo>
                <a:cubicBezTo>
                  <a:pt x="1277" y="1642"/>
                  <a:pt x="1672" y="1277"/>
                  <a:pt x="1672" y="821"/>
                </a:cubicBezTo>
                <a:cubicBezTo>
                  <a:pt x="1672" y="365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70"/>
          <p:cNvSpPr/>
          <p:nvPr/>
        </p:nvSpPr>
        <p:spPr>
          <a:xfrm>
            <a:off x="296167" y="4519856"/>
            <a:ext cx="63683" cy="63683"/>
          </a:xfrm>
          <a:custGeom>
            <a:avLst/>
            <a:gdLst/>
            <a:ahLst/>
            <a:cxnLst/>
            <a:rect l="l" t="t" r="r" b="b"/>
            <a:pathLst>
              <a:path w="1673" h="1673" extrusionOk="0">
                <a:moveTo>
                  <a:pt x="821" y="0"/>
                </a:moveTo>
                <a:cubicBezTo>
                  <a:pt x="365" y="0"/>
                  <a:pt x="1" y="396"/>
                  <a:pt x="1" y="851"/>
                </a:cubicBezTo>
                <a:cubicBezTo>
                  <a:pt x="1" y="1277"/>
                  <a:pt x="365" y="1672"/>
                  <a:pt x="821" y="1672"/>
                </a:cubicBezTo>
                <a:cubicBezTo>
                  <a:pt x="1277" y="1672"/>
                  <a:pt x="1672" y="1277"/>
                  <a:pt x="1672" y="851"/>
                </a:cubicBezTo>
                <a:cubicBezTo>
                  <a:pt x="1672" y="396"/>
                  <a:pt x="1277" y="0"/>
                  <a:pt x="8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70"/>
          <p:cNvSpPr/>
          <p:nvPr/>
        </p:nvSpPr>
        <p:spPr>
          <a:xfrm>
            <a:off x="285775" y="47542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00" y="0"/>
                </a:moveTo>
                <a:cubicBezTo>
                  <a:pt x="894" y="0"/>
                  <a:pt x="684" y="78"/>
                  <a:pt x="517" y="256"/>
                </a:cubicBezTo>
                <a:cubicBezTo>
                  <a:pt x="0" y="773"/>
                  <a:pt x="365" y="1654"/>
                  <a:pt x="1094" y="1654"/>
                </a:cubicBezTo>
                <a:cubicBezTo>
                  <a:pt x="1550" y="1654"/>
                  <a:pt x="1945" y="1289"/>
                  <a:pt x="1945" y="833"/>
                </a:cubicBezTo>
                <a:cubicBezTo>
                  <a:pt x="1945" y="340"/>
                  <a:pt x="1529" y="0"/>
                  <a:pt x="1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70"/>
          <p:cNvSpPr/>
          <p:nvPr/>
        </p:nvSpPr>
        <p:spPr>
          <a:xfrm>
            <a:off x="285775" y="49884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099" y="1"/>
                </a:moveTo>
                <a:cubicBezTo>
                  <a:pt x="893" y="1"/>
                  <a:pt x="684" y="75"/>
                  <a:pt x="517" y="243"/>
                </a:cubicBezTo>
                <a:cubicBezTo>
                  <a:pt x="0" y="759"/>
                  <a:pt x="365" y="1641"/>
                  <a:pt x="1094" y="1641"/>
                </a:cubicBezTo>
                <a:cubicBezTo>
                  <a:pt x="1550" y="1641"/>
                  <a:pt x="1915" y="1276"/>
                  <a:pt x="1945" y="820"/>
                </a:cubicBezTo>
                <a:cubicBezTo>
                  <a:pt x="1945" y="327"/>
                  <a:pt x="1529" y="1"/>
                  <a:pt x="10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6" name="Google Shape;4486;p70"/>
          <p:cNvSpPr/>
          <p:nvPr/>
        </p:nvSpPr>
        <p:spPr>
          <a:xfrm>
            <a:off x="42813" y="3817613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2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70"/>
          <p:cNvSpPr/>
          <p:nvPr/>
        </p:nvSpPr>
        <p:spPr>
          <a:xfrm>
            <a:off x="43954" y="4052202"/>
            <a:ext cx="72933" cy="62731"/>
          </a:xfrm>
          <a:custGeom>
            <a:avLst/>
            <a:gdLst/>
            <a:ahLst/>
            <a:cxnLst/>
            <a:rect l="l" t="t" r="r" b="b"/>
            <a:pathLst>
              <a:path w="1916" h="1648" extrusionOk="0">
                <a:moveTo>
                  <a:pt x="1082" y="1"/>
                </a:moveTo>
                <a:cubicBezTo>
                  <a:pt x="872" y="1"/>
                  <a:pt x="658" y="79"/>
                  <a:pt x="487" y="250"/>
                </a:cubicBezTo>
                <a:cubicBezTo>
                  <a:pt x="0" y="766"/>
                  <a:pt x="365" y="1648"/>
                  <a:pt x="1095" y="1648"/>
                </a:cubicBezTo>
                <a:cubicBezTo>
                  <a:pt x="1551" y="1648"/>
                  <a:pt x="1915" y="1283"/>
                  <a:pt x="1915" y="827"/>
                </a:cubicBezTo>
                <a:cubicBezTo>
                  <a:pt x="1915" y="319"/>
                  <a:pt x="1507" y="1"/>
                  <a:pt x="10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70"/>
          <p:cNvSpPr/>
          <p:nvPr/>
        </p:nvSpPr>
        <p:spPr>
          <a:xfrm>
            <a:off x="42813" y="4286181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9" name="Google Shape;4489;p70"/>
          <p:cNvSpPr/>
          <p:nvPr/>
        </p:nvSpPr>
        <p:spPr>
          <a:xfrm>
            <a:off x="42813" y="4519894"/>
            <a:ext cx="74074" cy="63645"/>
          </a:xfrm>
          <a:custGeom>
            <a:avLst/>
            <a:gdLst/>
            <a:ahLst/>
            <a:cxnLst/>
            <a:rect l="l" t="t" r="r" b="b"/>
            <a:pathLst>
              <a:path w="1946" h="1672" extrusionOk="0">
                <a:moveTo>
                  <a:pt x="1122" y="0"/>
                </a:moveTo>
                <a:cubicBezTo>
                  <a:pt x="920" y="0"/>
                  <a:pt x="715" y="75"/>
                  <a:pt x="547" y="243"/>
                </a:cubicBezTo>
                <a:cubicBezTo>
                  <a:pt x="0" y="759"/>
                  <a:pt x="395" y="1671"/>
                  <a:pt x="1125" y="1671"/>
                </a:cubicBezTo>
                <a:cubicBezTo>
                  <a:pt x="1581" y="1671"/>
                  <a:pt x="1945" y="1276"/>
                  <a:pt x="1945" y="820"/>
                </a:cubicBezTo>
                <a:cubicBezTo>
                  <a:pt x="1945" y="327"/>
                  <a:pt x="1542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0" name="Google Shape;4490;p70"/>
          <p:cNvSpPr/>
          <p:nvPr/>
        </p:nvSpPr>
        <p:spPr>
          <a:xfrm>
            <a:off x="42813" y="4754255"/>
            <a:ext cx="74074" cy="62998"/>
          </a:xfrm>
          <a:custGeom>
            <a:avLst/>
            <a:gdLst/>
            <a:ahLst/>
            <a:cxnLst/>
            <a:rect l="l" t="t" r="r" b="b"/>
            <a:pathLst>
              <a:path w="1946" h="1655" extrusionOk="0">
                <a:moveTo>
                  <a:pt x="1122" y="0"/>
                </a:moveTo>
                <a:cubicBezTo>
                  <a:pt x="921" y="0"/>
                  <a:pt x="715" y="78"/>
                  <a:pt x="547" y="256"/>
                </a:cubicBezTo>
                <a:cubicBezTo>
                  <a:pt x="0" y="773"/>
                  <a:pt x="395" y="1654"/>
                  <a:pt x="1125" y="1654"/>
                </a:cubicBezTo>
                <a:cubicBezTo>
                  <a:pt x="1581" y="1654"/>
                  <a:pt x="1945" y="1289"/>
                  <a:pt x="1945" y="833"/>
                </a:cubicBezTo>
                <a:cubicBezTo>
                  <a:pt x="1945" y="340"/>
                  <a:pt x="1543" y="0"/>
                  <a:pt x="11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1" name="Google Shape;4491;p70"/>
          <p:cNvSpPr/>
          <p:nvPr/>
        </p:nvSpPr>
        <p:spPr>
          <a:xfrm>
            <a:off x="42813" y="4988463"/>
            <a:ext cx="74074" cy="62465"/>
          </a:xfrm>
          <a:custGeom>
            <a:avLst/>
            <a:gdLst/>
            <a:ahLst/>
            <a:cxnLst/>
            <a:rect l="l" t="t" r="r" b="b"/>
            <a:pathLst>
              <a:path w="1946" h="1641" extrusionOk="0">
                <a:moveTo>
                  <a:pt x="1122" y="1"/>
                </a:moveTo>
                <a:cubicBezTo>
                  <a:pt x="920" y="1"/>
                  <a:pt x="715" y="75"/>
                  <a:pt x="547" y="243"/>
                </a:cubicBezTo>
                <a:cubicBezTo>
                  <a:pt x="0" y="759"/>
                  <a:pt x="395" y="1641"/>
                  <a:pt x="1125" y="1641"/>
                </a:cubicBezTo>
                <a:cubicBezTo>
                  <a:pt x="1581" y="1641"/>
                  <a:pt x="1945" y="1276"/>
                  <a:pt x="1945" y="820"/>
                </a:cubicBezTo>
                <a:cubicBezTo>
                  <a:pt x="1945" y="327"/>
                  <a:pt x="1542" y="1"/>
                  <a:pt x="112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2" name="Google Shape;4492;p70"/>
          <p:cNvSpPr/>
          <p:nvPr/>
        </p:nvSpPr>
        <p:spPr>
          <a:xfrm>
            <a:off x="7358100" y="0"/>
            <a:ext cx="1785900" cy="5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895CEE-58E8-4D5C-8873-41487C1D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246" y="490775"/>
            <a:ext cx="1963479" cy="6228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STATEMENT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2DFB54-B72F-4B1B-AA4D-26AEC584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558246"/>
            <a:ext cx="7717500" cy="1293088"/>
          </a:xfrm>
        </p:spPr>
        <p:txBody>
          <a:bodyPr/>
          <a:lstStyle/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From an assess the massive open online course for </a:t>
            </a:r>
            <a:r>
              <a:rPr lang="en-US" altLang="ko-KR" sz="1600" b="1" dirty="0" err="1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Fatoni</a:t>
            </a: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 university (FTU MOOC) efficiency and quality as the old way that already exists, </a:t>
            </a:r>
          </a:p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be able to identify the problem as follows: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Arial (เนื้อความ)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678C494-AB0C-4AC0-B7C4-81DB8C765A06}"/>
              </a:ext>
            </a:extLst>
          </p:cNvPr>
          <p:cNvSpPr txBox="1"/>
          <p:nvPr/>
        </p:nvSpPr>
        <p:spPr>
          <a:xfrm>
            <a:off x="5812465" y="563648"/>
            <a:ext cx="5757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4"/>
                </a:solidFill>
                <a:latin typeface="Poppins ExtraBold" panose="020B0604020202020204" charset="0"/>
                <a:cs typeface="Poppins ExtraBold" panose="020B0604020202020204" charset="0"/>
              </a:rPr>
              <a:t>02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D9EF13D-9D1A-4B68-A010-50AB67D36E90}"/>
              </a:ext>
            </a:extLst>
          </p:cNvPr>
          <p:cNvSpPr txBox="1"/>
          <p:nvPr/>
        </p:nvSpPr>
        <p:spPr>
          <a:xfrm>
            <a:off x="1158991" y="2932871"/>
            <a:ext cx="6934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FFC000"/>
                </a:solidFill>
                <a:latin typeface="Arial (เนื้อความ)"/>
                <a:cs typeface="Arial" pitchFamily="34" charset="0"/>
              </a:rPr>
              <a:t>How to register in the system is out of date.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FFC000"/>
                </a:solidFill>
                <a:latin typeface="Arial (เนื้อความ)"/>
                <a:cs typeface="Arial" pitchFamily="34" charset="0"/>
              </a:rPr>
              <a:t>Students also do not know whether they have passed the course or </a:t>
            </a:r>
          </a:p>
          <a:p>
            <a:r>
              <a:rPr lang="en-US" altLang="ko-KR" sz="1600" dirty="0">
                <a:solidFill>
                  <a:srgbClr val="FFC000"/>
                </a:solidFill>
                <a:latin typeface="Arial (เนื้อความ)"/>
                <a:cs typeface="Arial" pitchFamily="34" charset="0"/>
              </a:rPr>
              <a:t>      not or if they improve their knowledge in this courses.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FFC000"/>
                </a:solidFill>
                <a:latin typeface="Arial (เนื้อความ)"/>
                <a:cs typeface="Arial" pitchFamily="34" charset="0"/>
              </a:rPr>
              <a:t>Also, after studying, they have no proof that they studied these courses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FFC000"/>
              </a:solidFill>
              <a:latin typeface="Arial (เนื้อความ)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0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895CEE-58E8-4D5C-8873-41487C1D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972" y="490775"/>
            <a:ext cx="1963479" cy="6228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2DFB54-B72F-4B1B-AA4D-26AEC584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327831"/>
            <a:ext cx="7717500" cy="2265974"/>
          </a:xfrm>
        </p:spPr>
        <p:txBody>
          <a:bodyPr/>
          <a:lstStyle/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The main purpose of this project is to</a:t>
            </a:r>
          </a:p>
          <a:p>
            <a:pPr marL="152400" indent="0" algn="ctr"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Arial (เนื้อความ)"/>
                <a:cs typeface="Arial" pitchFamily="34" charset="0"/>
              </a:rPr>
              <a:t>Develop, refactoring and add new features </a:t>
            </a:r>
          </a:p>
          <a:p>
            <a:pPr marL="152400" indent="0" algn="ctr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Arial" pitchFamily="34" charset="0"/>
              </a:rPr>
              <a:t>massive open online course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678C494-AB0C-4AC0-B7C4-81DB8C765A06}"/>
              </a:ext>
            </a:extLst>
          </p:cNvPr>
          <p:cNvSpPr txBox="1"/>
          <p:nvPr/>
        </p:nvSpPr>
        <p:spPr>
          <a:xfrm>
            <a:off x="5812465" y="563648"/>
            <a:ext cx="5870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4"/>
                </a:solidFill>
                <a:latin typeface="Poppins ExtraBold" panose="020B0604020202020204" charset="0"/>
                <a:cs typeface="Poppins ExtraBold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6031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2DFB54-B72F-4B1B-AA4D-26AEC584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905465"/>
            <a:ext cx="2618285" cy="715686"/>
          </a:xfrm>
        </p:spPr>
        <p:txBody>
          <a:bodyPr/>
          <a:lstStyle/>
          <a:p>
            <a:pPr marL="1524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Arial (เนื้อความ)"/>
                <a:cs typeface="Poppins ExtraBold" panose="020B0604020202020204" charset="0"/>
              </a:rPr>
              <a:t>1. Administrator</a:t>
            </a:r>
            <a:endParaRPr lang="en-US" sz="1600" b="1" i="0" u="none" strike="noStrike" dirty="0">
              <a:solidFill>
                <a:schemeClr val="tx1"/>
              </a:solidFill>
              <a:effectLst/>
              <a:latin typeface="Arial (เนื้อความ)"/>
              <a:cs typeface="Poppins ExtraBold" panose="020B0604020202020204" charset="0"/>
            </a:endParaRPr>
          </a:p>
          <a:p>
            <a:pPr marL="152400" indent="0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Poppins ExtraBold" panose="020B0604020202020204" charset="0"/>
              </a:rPr>
              <a:t>2. Lecturer</a:t>
            </a:r>
          </a:p>
          <a:p>
            <a:pPr marL="152400" indent="0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Poppins ExtraBold" panose="020B0604020202020204" charset="0"/>
              </a:rPr>
              <a:t>3. Student</a:t>
            </a:r>
            <a:endParaRPr lang="en-US" altLang="ko-KR" sz="1400" b="1" dirty="0">
              <a:solidFill>
                <a:schemeClr val="tx1"/>
              </a:solidFill>
              <a:latin typeface="Arial (เนื้อความ)"/>
              <a:cs typeface="Poppins ExtraBold" panose="020B0604020202020204" charset="0"/>
            </a:endParaRPr>
          </a:p>
        </p:txBody>
      </p:sp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90" y="1351402"/>
            <a:ext cx="1505086" cy="622800"/>
          </a:xfrm>
        </p:spPr>
        <p:txBody>
          <a:bodyPr/>
          <a:lstStyle/>
          <a:p>
            <a:pPr algn="l"/>
            <a:r>
              <a:rPr lang="en-US" sz="2000" b="1" dirty="0">
                <a:latin typeface="Arial (เนื้อความ)"/>
              </a:rPr>
              <a:t>Actor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2336688-C937-41E9-A5ED-18A70F990776}"/>
              </a:ext>
            </a:extLst>
          </p:cNvPr>
          <p:cNvSpPr/>
          <p:nvPr/>
        </p:nvSpPr>
        <p:spPr>
          <a:xfrm>
            <a:off x="2533223" y="3459237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ชื่อเรื่อง 5">
            <a:extLst>
              <a:ext uri="{FF2B5EF4-FFF2-40B4-BE49-F238E27FC236}">
                <a16:creationId xmlns:a16="http://schemas.microsoft.com/office/drawing/2014/main" id="{F7BA1F29-3469-40CD-94BB-AFB9F3101FEA}"/>
              </a:ext>
            </a:extLst>
          </p:cNvPr>
          <p:cNvSpPr txBox="1">
            <a:spLocks/>
          </p:cNvSpPr>
          <p:nvPr/>
        </p:nvSpPr>
        <p:spPr>
          <a:xfrm>
            <a:off x="1041990" y="2836437"/>
            <a:ext cx="5465136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1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l"/>
            <a:r>
              <a:rPr lang="en-US" sz="2000" b="1" dirty="0">
                <a:latin typeface="Arial (เนื้อความ)"/>
              </a:rPr>
              <a:t>Status of requirement 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1B736183-B19A-4E2D-A851-4A37C693FE3D}"/>
              </a:ext>
            </a:extLst>
          </p:cNvPr>
          <p:cNvSpPr/>
          <p:nvPr/>
        </p:nvSpPr>
        <p:spPr>
          <a:xfrm>
            <a:off x="2533223" y="370801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C483478-6487-46E1-BAD4-34BD23DD769D}"/>
              </a:ext>
            </a:extLst>
          </p:cNvPr>
          <p:cNvSpPr/>
          <p:nvPr/>
        </p:nvSpPr>
        <p:spPr>
          <a:xfrm>
            <a:off x="2533224" y="3970961"/>
            <a:ext cx="446567" cy="1842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ตัวแทนข้อความ 2">
            <a:extLst>
              <a:ext uri="{FF2B5EF4-FFF2-40B4-BE49-F238E27FC236}">
                <a16:creationId xmlns:a16="http://schemas.microsoft.com/office/drawing/2014/main" id="{DDEDE00E-AC7F-4FDB-80E6-E7559A887397}"/>
              </a:ext>
            </a:extLst>
          </p:cNvPr>
          <p:cNvSpPr txBox="1">
            <a:spLocks/>
          </p:cNvSpPr>
          <p:nvPr/>
        </p:nvSpPr>
        <p:spPr>
          <a:xfrm>
            <a:off x="713250" y="3185944"/>
            <a:ext cx="1937801" cy="117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52400" indent="0">
              <a:buFont typeface="Livvic"/>
              <a:buNone/>
            </a:pPr>
            <a:r>
              <a:rPr lang="en-US" sz="1600" b="1" dirty="0">
                <a:solidFill>
                  <a:srgbClr val="000000"/>
                </a:solidFill>
                <a:latin typeface="Arial (เนื้อความ)"/>
                <a:cs typeface="Poppins ExtraBold" panose="020B0604020202020204" charset="0"/>
              </a:rPr>
              <a:t>1. Done</a:t>
            </a:r>
            <a:endParaRPr lang="en-US" sz="1600" b="1" dirty="0">
              <a:solidFill>
                <a:schemeClr val="tx1"/>
              </a:solidFill>
              <a:latin typeface="Arial (เนื้อความ)"/>
              <a:cs typeface="Poppins ExtraBold" panose="020B0604020202020204" charset="0"/>
            </a:endParaRPr>
          </a:p>
          <a:p>
            <a:pPr marL="152400" indent="0">
              <a:buFont typeface="Livvic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Poppins ExtraBold" panose="020B0604020202020204" charset="0"/>
              </a:rPr>
              <a:t>2. In process</a:t>
            </a:r>
          </a:p>
          <a:p>
            <a:pPr marL="152400" indent="0">
              <a:buFont typeface="Livvic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Arial (เนื้อความ)"/>
                <a:cs typeface="Poppins ExtraBold" panose="020B0604020202020204" charset="0"/>
              </a:rPr>
              <a:t>3. Not don’t yet</a:t>
            </a:r>
            <a:endParaRPr lang="en-US" altLang="ko-KR" sz="1400" b="1" dirty="0">
              <a:solidFill>
                <a:schemeClr val="tx1"/>
              </a:solidFill>
              <a:latin typeface="Arial (เนื้อความ)"/>
              <a:cs typeface="Poppi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8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23" y="1306567"/>
            <a:ext cx="3546863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1.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Registration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44229"/>
              </p:ext>
            </p:extLst>
          </p:nvPr>
        </p:nvGraphicFramePr>
        <p:xfrm>
          <a:off x="1105787" y="2092102"/>
          <a:ext cx="7308112" cy="127487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46474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56932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REF_01_01,(ER_01_01)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Lecturer register to be lecturer</a:t>
                      </a:r>
                      <a:endParaRPr lang="en-US" sz="11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_01_02, (ER_01_02)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register course to be member course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527851" y="2715873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1E334EC-C505-4D68-8EDD-8C2FED7CBE3C}"/>
              </a:ext>
            </a:extLst>
          </p:cNvPr>
          <p:cNvSpPr/>
          <p:nvPr/>
        </p:nvSpPr>
        <p:spPr>
          <a:xfrm>
            <a:off x="7527850" y="3062847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2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42" y="1306567"/>
            <a:ext cx="2523460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2.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Login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10720"/>
              </p:ext>
            </p:extLst>
          </p:nvPr>
        </p:nvGraphicFramePr>
        <p:xfrm>
          <a:off x="1105787" y="1929367"/>
          <a:ext cx="7308112" cy="205001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281916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921490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REF_02_01,(ER_02_01)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Lecturer login</a:t>
                      </a:r>
                      <a:endParaRPr lang="en-US" sz="12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_02_02, (ER_02_02)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Admin login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_02_03, (ER_02_03)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login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ADD_02_04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Login via social media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63472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591646" y="2529108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C244D9B-7215-4589-A8D1-02D7AC54CF6E}"/>
              </a:ext>
            </a:extLst>
          </p:cNvPr>
          <p:cNvSpPr/>
          <p:nvPr/>
        </p:nvSpPr>
        <p:spPr>
          <a:xfrm>
            <a:off x="7591646" y="2937762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2EEE958-AEAA-4048-8573-70DBF01161CA}"/>
              </a:ext>
            </a:extLst>
          </p:cNvPr>
          <p:cNvSpPr/>
          <p:nvPr/>
        </p:nvSpPr>
        <p:spPr>
          <a:xfrm>
            <a:off x="7591645" y="3313088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1BA3575-4D98-406B-A547-28B4F3E91938}"/>
              </a:ext>
            </a:extLst>
          </p:cNvPr>
          <p:cNvSpPr/>
          <p:nvPr/>
        </p:nvSpPr>
        <p:spPr>
          <a:xfrm>
            <a:off x="7591645" y="368480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8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3C5A6DC5-7A8C-4665-BC1E-708EC68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42" y="1306567"/>
            <a:ext cx="2523460" cy="622800"/>
          </a:xfrm>
        </p:spPr>
        <p:txBody>
          <a:bodyPr/>
          <a:lstStyle/>
          <a:p>
            <a:r>
              <a:rPr lang="en-US" sz="2000" b="1" dirty="0">
                <a:latin typeface="Arial (เนื้อความ)"/>
              </a:rPr>
              <a:t>3. </a:t>
            </a:r>
            <a:r>
              <a:rPr lang="en-US" sz="2000" b="1" dirty="0">
                <a:effectLst/>
                <a:latin typeface="Arial (เนื้อความ)"/>
                <a:ea typeface="Times New Roman" panose="02020603050405020304" pitchFamily="18" charset="0"/>
              </a:rPr>
              <a:t>Manage User</a:t>
            </a:r>
            <a:endParaRPr lang="en-US" sz="2000" b="1" dirty="0">
              <a:latin typeface="Arial (เนื้อความ)"/>
            </a:endParaRPr>
          </a:p>
        </p:txBody>
      </p:sp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B9DF4FF-4B00-442F-8CAF-FCA7D9532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14927"/>
              </p:ext>
            </p:extLst>
          </p:nvPr>
        </p:nvGraphicFramePr>
        <p:xfrm>
          <a:off x="1098698" y="1929367"/>
          <a:ext cx="7308112" cy="16624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00985">
                  <a:extLst>
                    <a:ext uri="{9D8B030D-6E8A-4147-A177-3AD203B41FA5}">
                      <a16:colId xmlns:a16="http://schemas.microsoft.com/office/drawing/2014/main" val="683165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88899882"/>
                    </a:ext>
                  </a:extLst>
                </a:gridCol>
                <a:gridCol w="3381154">
                  <a:extLst>
                    <a:ext uri="{9D8B030D-6E8A-4147-A177-3AD203B41FA5}">
                      <a16:colId xmlns:a16="http://schemas.microsoft.com/office/drawing/2014/main" val="4179626326"/>
                    </a:ext>
                  </a:extLst>
                </a:gridCol>
                <a:gridCol w="822252">
                  <a:extLst>
                    <a:ext uri="{9D8B030D-6E8A-4147-A177-3AD203B41FA5}">
                      <a16:colId xmlns:a16="http://schemas.microsoft.com/office/drawing/2014/main" val="238381381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Requirement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1015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REF_03_01,(ER_03_01)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Admin can assign system role of user account</a:t>
                      </a:r>
                      <a:endParaRPr lang="en-US" sz="1000" dirty="0">
                        <a:effectLst/>
                        <a:latin typeface="Arial (เนื้อความ)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1797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_03_02, (ER_03_02)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Admin can CRUD student account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18428"/>
                  </a:ext>
                </a:extLst>
              </a:tr>
              <a:tr h="387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 _03_03, (ER_03_03)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 (เนื้อความ)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Admin can CRUD lecturer account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83352"/>
                  </a:ext>
                </a:extLst>
              </a:tr>
            </a:tbl>
          </a:graphicData>
        </a:graphic>
      </p:graphicFrame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994EE0E-1016-40CF-8C98-B6AED819A87C}"/>
              </a:ext>
            </a:extLst>
          </p:cNvPr>
          <p:cNvSpPr/>
          <p:nvPr/>
        </p:nvSpPr>
        <p:spPr>
          <a:xfrm>
            <a:off x="7683794" y="2515070"/>
            <a:ext cx="446567" cy="184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0BE36F8D-0DD8-4345-BCE2-D30582AB18BE}"/>
              </a:ext>
            </a:extLst>
          </p:cNvPr>
          <p:cNvSpPr/>
          <p:nvPr/>
        </p:nvSpPr>
        <p:spPr>
          <a:xfrm>
            <a:off x="7683794" y="2882557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36DAC4C-B8F6-4BB5-8E1A-BC60E34C24F3}"/>
              </a:ext>
            </a:extLst>
          </p:cNvPr>
          <p:cNvSpPr/>
          <p:nvPr/>
        </p:nvSpPr>
        <p:spPr>
          <a:xfrm>
            <a:off x="7683794" y="3291211"/>
            <a:ext cx="446567" cy="1842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588798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Balance Repor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000000"/>
      </a:accent1>
      <a:accent2>
        <a:srgbClr val="5B5B5B"/>
      </a:accent2>
      <a:accent3>
        <a:srgbClr val="FFFFFF"/>
      </a:accent3>
      <a:accent4>
        <a:srgbClr val="EA0156"/>
      </a:accent4>
      <a:accent5>
        <a:srgbClr val="000000"/>
      </a:accent5>
      <a:accent6>
        <a:srgbClr val="EA015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1051</Words>
  <Application>Microsoft Office PowerPoint</Application>
  <PresentationFormat>นำเสนอทางหน้าจอ (16:9)</PresentationFormat>
  <Paragraphs>270</Paragraphs>
  <Slides>39</Slides>
  <Notes>35</Notes>
  <HiddenSlides>3</HiddenSlides>
  <MMClips>0</MMClips>
  <ScaleCrop>false</ScaleCrop>
  <HeadingPairs>
    <vt:vector size="6" baseType="variant">
      <vt:variant>
        <vt:lpstr>ฟอนต์ที่ถูกใช้</vt:lpstr>
      </vt:variant>
      <vt:variant>
        <vt:i4>13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53" baseType="lpstr">
      <vt:lpstr>Livvic</vt:lpstr>
      <vt:lpstr>TH Baijam</vt:lpstr>
      <vt:lpstr>Times New Roman</vt:lpstr>
      <vt:lpstr>Calibri</vt:lpstr>
      <vt:lpstr>Poppins ExtraBold</vt:lpstr>
      <vt:lpstr>Lato Light</vt:lpstr>
      <vt:lpstr>Arial (เนื้อความ)</vt:lpstr>
      <vt:lpstr>Roboto</vt:lpstr>
      <vt:lpstr>Arial</vt:lpstr>
      <vt:lpstr>Questrial</vt:lpstr>
      <vt:lpstr>Wingdings</vt:lpstr>
      <vt:lpstr>Roboto Condensed Light</vt:lpstr>
      <vt:lpstr>Lato</vt:lpstr>
      <vt:lpstr>Annual Balance Report by Slidesgo</vt:lpstr>
      <vt:lpstr>DESIGNING AND DEVELOPMENT OF MASSIVE OPEN ONLINE COURSE FOR FATONI UNIVERSITY (FTU MOOC)</vt:lpstr>
      <vt:lpstr>TABLE OF CONTENTS</vt:lpstr>
      <vt:lpstr>01  INTRODUCTION </vt:lpstr>
      <vt:lpstr>PROBLEM STATEMENT</vt:lpstr>
      <vt:lpstr>OBJECTIVE</vt:lpstr>
      <vt:lpstr>Actor</vt:lpstr>
      <vt:lpstr>1. Manage Registration</vt:lpstr>
      <vt:lpstr>2. Manage Login</vt:lpstr>
      <vt:lpstr>3. Manage User</vt:lpstr>
      <vt:lpstr>4. Manage User Account</vt:lpstr>
      <vt:lpstr>5. Manage Courses</vt:lpstr>
      <vt:lpstr>6. Manage Courses Lessons</vt:lpstr>
      <vt:lpstr>7. Manage Course Quiz</vt:lpstr>
      <vt:lpstr>8. Manage Quiz Result</vt:lpstr>
      <vt:lpstr>9. Manage Price</vt:lpstr>
      <vt:lpstr>10. Manage Course Certificate</vt:lpstr>
      <vt:lpstr>11. Manage Discussion and Comment</vt:lpstr>
      <vt:lpstr>Result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METHODOLOGY </vt:lpstr>
      <vt:lpstr>METHODOLOGY </vt:lpstr>
      <vt:lpstr>SUMMARY</vt:lpstr>
      <vt:lpstr>THANKS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AND DEVELOPMENT OF MASSIVE OPEN ONLINE COURSE FOR FATONI UNIVERSITY (FTU MOOC)</dc:title>
  <dc:creator>Nitro5</dc:creator>
  <cp:lastModifiedBy>Nitro5</cp:lastModifiedBy>
  <cp:revision>45</cp:revision>
  <dcterms:modified xsi:type="dcterms:W3CDTF">2021-02-22T05:13:13Z</dcterms:modified>
</cp:coreProperties>
</file>